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Boogaloo"/>
      <p:regular r:id="rId8"/>
    </p:embeddedFont>
    <p:embeddedFont>
      <p:font typeface="Josefin Sans"/>
      <p:regular r:id="rId9"/>
      <p:bold r:id="rId10"/>
      <p:italic r:id="rId11"/>
      <p:boldItalic r:id="rId12"/>
    </p:embeddedFont>
    <p:embeddedFont>
      <p:font typeface="ABeeZee"/>
      <p:regular r:id="rId13"/>
      <p: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27">
          <p15:clr>
            <a:srgbClr val="A4A3A4"/>
          </p15:clr>
        </p15:guide>
        <p15:guide id="2" pos="227">
          <p15:clr>
            <a:srgbClr val="A4A3A4"/>
          </p15:clr>
        </p15:guide>
        <p15:guide id="3" pos="4535">
          <p15:clr>
            <a:srgbClr val="9AA0A6"/>
          </p15:clr>
        </p15:guide>
        <p15:guide id="4" orient="horz" pos="6508">
          <p15:clr>
            <a:srgbClr val="9AA0A6"/>
          </p15:clr>
        </p15:guide>
        <p15:guide id="5" pos="454">
          <p15:clr>
            <a:srgbClr val="9AA0A6"/>
          </p15:clr>
        </p15:guide>
        <p15:guide id="6" orient="horz" pos="397">
          <p15:clr>
            <a:srgbClr val="9AA0A6"/>
          </p15:clr>
        </p15:guide>
        <p15:guide id="7" orient="horz" pos="3061">
          <p15:clr>
            <a:srgbClr val="9AA0A6"/>
          </p15:clr>
        </p15:guide>
        <p15:guide id="8" pos="2438">
          <p15:clr>
            <a:srgbClr val="9AA0A6"/>
          </p15:clr>
        </p15:guide>
        <p15:guide id="9" orient="horz" pos="4402">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27" orient="horz"/>
        <p:guide pos="227"/>
        <p:guide pos="4535"/>
        <p:guide pos="6508" orient="horz"/>
        <p:guide pos="454"/>
        <p:guide pos="397" orient="horz"/>
        <p:guide pos="3061" orient="horz"/>
        <p:guide pos="2438"/>
        <p:guide pos="4402"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JosefinSans-italic.fntdata"/><Relationship Id="rId10" Type="http://schemas.openxmlformats.org/officeDocument/2006/relationships/font" Target="fonts/JosefinSans-bold.fntdata"/><Relationship Id="rId13" Type="http://schemas.openxmlformats.org/officeDocument/2006/relationships/font" Target="fonts/ABeeZee-regular.fntdata"/><Relationship Id="rId12" Type="http://schemas.openxmlformats.org/officeDocument/2006/relationships/font" Target="fonts/JosefinSa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JosefinSans-regular.fntdata"/><Relationship Id="rId14" Type="http://schemas.openxmlformats.org/officeDocument/2006/relationships/font" Target="fonts/ABeeZee-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Boogalo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35df4820eb_0_27: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35df4820eb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1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360000" y="6260175"/>
            <a:ext cx="6840000" cy="4071900"/>
          </a:xfrm>
          <a:prstGeom prst="rect">
            <a:avLst/>
          </a:prstGeom>
          <a:solidFill>
            <a:srgbClr val="FFF3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nvSpPr>
        <p:spPr>
          <a:xfrm>
            <a:off x="220077" y="386498"/>
            <a:ext cx="7053600" cy="13545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8800">
                <a:solidFill>
                  <a:srgbClr val="A7CED1"/>
                </a:solidFill>
                <a:latin typeface="Boogaloo"/>
                <a:ea typeface="Boogaloo"/>
                <a:cs typeface="Boogaloo"/>
                <a:sym typeface="Boogaloo"/>
              </a:rPr>
              <a:t>Family Newsletter</a:t>
            </a:r>
            <a:endParaRPr sz="8800">
              <a:solidFill>
                <a:srgbClr val="A7CED1"/>
              </a:solidFill>
              <a:latin typeface="Boogaloo"/>
              <a:ea typeface="Boogaloo"/>
              <a:cs typeface="Boogaloo"/>
              <a:sym typeface="Boogaloo"/>
            </a:endParaRPr>
          </a:p>
        </p:txBody>
      </p:sp>
      <p:sp>
        <p:nvSpPr>
          <p:cNvPr id="56" name="Google Shape;56;p13"/>
          <p:cNvSpPr txBox="1"/>
          <p:nvPr/>
        </p:nvSpPr>
        <p:spPr>
          <a:xfrm>
            <a:off x="360000" y="232600"/>
            <a:ext cx="1176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706F6F"/>
                </a:solidFill>
                <a:latin typeface="ABeeZee"/>
                <a:ea typeface="ABeeZee"/>
                <a:cs typeface="ABeeZee"/>
                <a:sym typeface="ABeeZee"/>
              </a:rPr>
              <a:t>June 14, 2025</a:t>
            </a:r>
            <a:endParaRPr sz="1000">
              <a:solidFill>
                <a:srgbClr val="706F6F"/>
              </a:solidFill>
              <a:latin typeface="ABeeZee"/>
              <a:ea typeface="ABeeZee"/>
              <a:cs typeface="ABeeZee"/>
              <a:sym typeface="ABeeZee"/>
            </a:endParaRPr>
          </a:p>
        </p:txBody>
      </p:sp>
      <p:sp>
        <p:nvSpPr>
          <p:cNvPr id="57" name="Google Shape;57;p13"/>
          <p:cNvSpPr txBox="1"/>
          <p:nvPr/>
        </p:nvSpPr>
        <p:spPr>
          <a:xfrm>
            <a:off x="2810200" y="232600"/>
            <a:ext cx="19395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706F6F"/>
                </a:solidFill>
                <a:latin typeface="ABeeZee"/>
                <a:ea typeface="ABeeZee"/>
                <a:cs typeface="ABeeZee"/>
                <a:sym typeface="ABeeZee"/>
              </a:rPr>
              <a:t>Weekly Newsletter Issue 3</a:t>
            </a:r>
            <a:endParaRPr sz="1000">
              <a:solidFill>
                <a:srgbClr val="706F6F"/>
              </a:solidFill>
              <a:latin typeface="ABeeZee"/>
              <a:ea typeface="ABeeZee"/>
              <a:cs typeface="ABeeZee"/>
              <a:sym typeface="ABeeZee"/>
            </a:endParaRPr>
          </a:p>
        </p:txBody>
      </p:sp>
      <p:sp>
        <p:nvSpPr>
          <p:cNvPr id="58" name="Google Shape;58;p13"/>
          <p:cNvSpPr txBox="1"/>
          <p:nvPr/>
        </p:nvSpPr>
        <p:spPr>
          <a:xfrm>
            <a:off x="6253550" y="232600"/>
            <a:ext cx="9465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rgbClr val="706F6F"/>
                </a:solidFill>
                <a:latin typeface="ABeeZee"/>
                <a:ea typeface="ABeeZee"/>
                <a:cs typeface="ABeeZee"/>
                <a:sym typeface="ABeeZee"/>
              </a:rPr>
              <a:t>Page 1</a:t>
            </a:r>
            <a:endParaRPr sz="1000">
              <a:solidFill>
                <a:srgbClr val="706F6F"/>
              </a:solidFill>
              <a:latin typeface="ABeeZee"/>
              <a:ea typeface="ABeeZee"/>
              <a:cs typeface="ABeeZee"/>
              <a:sym typeface="ABeeZee"/>
            </a:endParaRPr>
          </a:p>
        </p:txBody>
      </p:sp>
      <p:pic>
        <p:nvPicPr>
          <p:cNvPr id="59" name="Google Shape;59;p13"/>
          <p:cNvPicPr preferRelativeResize="0"/>
          <p:nvPr/>
        </p:nvPicPr>
        <p:blipFill rotWithShape="1">
          <a:blip r:embed="rId3">
            <a:alphaModFix/>
          </a:blip>
          <a:srcRect b="0" l="5713" r="0" t="4333"/>
          <a:stretch/>
        </p:blipFill>
        <p:spPr>
          <a:xfrm>
            <a:off x="360000" y="1914500"/>
            <a:ext cx="6840000" cy="4626602"/>
          </a:xfrm>
          <a:prstGeom prst="rect">
            <a:avLst/>
          </a:prstGeom>
          <a:noFill/>
          <a:ln>
            <a:noFill/>
          </a:ln>
        </p:spPr>
      </p:pic>
      <p:sp>
        <p:nvSpPr>
          <p:cNvPr id="60" name="Google Shape;60;p13"/>
          <p:cNvSpPr txBox="1"/>
          <p:nvPr/>
        </p:nvSpPr>
        <p:spPr>
          <a:xfrm>
            <a:off x="702201" y="6793472"/>
            <a:ext cx="6227100" cy="4617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3000">
                <a:solidFill>
                  <a:srgbClr val="7D9B9D"/>
                </a:solidFill>
                <a:latin typeface="Josefin Sans"/>
                <a:ea typeface="Josefin Sans"/>
                <a:cs typeface="Josefin Sans"/>
                <a:sym typeface="Josefin Sans"/>
              </a:rPr>
              <a:t>Greetings from the Williams family</a:t>
            </a:r>
            <a:endParaRPr sz="3000">
              <a:solidFill>
                <a:srgbClr val="7D9B9D"/>
              </a:solidFill>
              <a:latin typeface="Josefin Sans"/>
              <a:ea typeface="Josefin Sans"/>
              <a:cs typeface="Josefin Sans"/>
              <a:sym typeface="Josefin Sans"/>
            </a:endParaRPr>
          </a:p>
        </p:txBody>
      </p:sp>
      <p:cxnSp>
        <p:nvCxnSpPr>
          <p:cNvPr id="61" name="Google Shape;61;p13"/>
          <p:cNvCxnSpPr/>
          <p:nvPr/>
        </p:nvCxnSpPr>
        <p:spPr>
          <a:xfrm rot="10800000">
            <a:off x="728825" y="7392975"/>
            <a:ext cx="1410900" cy="0"/>
          </a:xfrm>
          <a:prstGeom prst="straightConnector1">
            <a:avLst/>
          </a:prstGeom>
          <a:noFill/>
          <a:ln cap="flat" cmpd="sng" w="28575">
            <a:solidFill>
              <a:srgbClr val="7D9B9D"/>
            </a:solidFill>
            <a:prstDash val="solid"/>
            <a:round/>
            <a:headEnd len="med" w="med" type="none"/>
            <a:tailEnd len="med" w="med" type="none"/>
          </a:ln>
        </p:spPr>
      </p:cxnSp>
      <p:sp>
        <p:nvSpPr>
          <p:cNvPr id="62" name="Google Shape;62;p13"/>
          <p:cNvSpPr txBox="1"/>
          <p:nvPr/>
        </p:nvSpPr>
        <p:spPr>
          <a:xfrm>
            <a:off x="722075" y="7698143"/>
            <a:ext cx="6227100" cy="2318100"/>
          </a:xfrm>
          <a:prstGeom prst="rect">
            <a:avLst/>
          </a:prstGeom>
          <a:noFill/>
          <a:ln>
            <a:noFill/>
          </a:ln>
        </p:spPr>
        <p:txBody>
          <a:bodyPr anchorCtr="0" anchor="t" bIns="0" lIns="0" spcFirstLastPara="1" rIns="0" wrap="square" tIns="0">
            <a:spAutoFit/>
          </a:bodyPr>
          <a:lstStyle/>
          <a:p>
            <a:pPr indent="0" lvl="0" marL="0" rtl="0" algn="l">
              <a:lnSpc>
                <a:spcPct val="165000"/>
              </a:lnSpc>
              <a:spcBef>
                <a:spcPts val="0"/>
              </a:spcBef>
              <a:spcAft>
                <a:spcPts val="0"/>
              </a:spcAft>
              <a:buClr>
                <a:schemeClr val="dk1"/>
              </a:buClr>
              <a:buSzPts val="1100"/>
              <a:buFont typeface="Arial"/>
              <a:buNone/>
            </a:pPr>
            <a:r>
              <a:rPr lang="ru" sz="1200">
                <a:solidFill>
                  <a:srgbClr val="566373"/>
                </a:solidFill>
                <a:latin typeface="Spartan"/>
                <a:ea typeface="Spartan"/>
                <a:cs typeface="Spartan"/>
                <a:sym typeface="Spartan"/>
              </a:rPr>
              <a:t>In hac habitasse platea dictumst. Nunc luctus eu tellus vitae tincidunt. Nulla sodales lorem quis orci malesuada, molestie malesuada lorem mollis. Mauris erat enim, feugiat et nisl non, volutpat pharetra justo. Vivamus in bibendum odio. Phasellus ligula sapien, ultricies tincidunt tellus ut, vestibulum ultrices metus.</a:t>
            </a:r>
            <a:endParaRPr sz="1200">
              <a:solidFill>
                <a:srgbClr val="566373"/>
              </a:solidFill>
              <a:latin typeface="Spartan"/>
              <a:ea typeface="Spartan"/>
              <a:cs typeface="Spartan"/>
              <a:sym typeface="Spartan"/>
            </a:endParaRPr>
          </a:p>
          <a:p>
            <a:pPr indent="0" lvl="0" marL="0" rtl="0" algn="l">
              <a:lnSpc>
                <a:spcPct val="165000"/>
              </a:lnSpc>
              <a:spcBef>
                <a:spcPts val="0"/>
              </a:spcBef>
              <a:spcAft>
                <a:spcPts val="0"/>
              </a:spcAft>
              <a:buNone/>
            </a:pPr>
            <a:r>
              <a:rPr lang="ru" sz="1200">
                <a:solidFill>
                  <a:srgbClr val="566373"/>
                </a:solidFill>
                <a:latin typeface="Spartan"/>
                <a:ea typeface="Spartan"/>
                <a:cs typeface="Spartan"/>
                <a:sym typeface="Spartan"/>
              </a:rPr>
              <a:t>Pellentesque vitae molestie sem. Aliquam erat volutpat. Nullam purus enim, ornare consectetur varius a, mollis ut lacus. Nulla vel lectus interdum, porta nunc nec, egestas arcu. Quisque quis dui ac leo molestie cursus.</a:t>
            </a:r>
            <a:endParaRPr sz="1200">
              <a:solidFill>
                <a:srgbClr val="566373"/>
              </a:solidFill>
              <a:latin typeface="Spartan"/>
              <a:ea typeface="Spartan"/>
              <a:cs typeface="Spartan"/>
              <a:sym typeface="Spartan"/>
            </a:endParaRPr>
          </a:p>
        </p:txBody>
      </p:sp>
      <p:sp>
        <p:nvSpPr>
          <p:cNvPr id="63" name="Google Shape;63;p13"/>
          <p:cNvSpPr/>
          <p:nvPr/>
        </p:nvSpPr>
        <p:spPr>
          <a:xfrm>
            <a:off x="5657350" y="206200"/>
            <a:ext cx="153900" cy="153900"/>
          </a:xfrm>
          <a:prstGeom prst="ellipse">
            <a:avLst/>
          </a:prstGeom>
          <a:solidFill>
            <a:srgbClr val="FFF3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3"/>
          <p:cNvSpPr/>
          <p:nvPr/>
        </p:nvSpPr>
        <p:spPr>
          <a:xfrm>
            <a:off x="7293625" y="1576650"/>
            <a:ext cx="126000" cy="126000"/>
          </a:xfrm>
          <a:prstGeom prst="ellipse">
            <a:avLst/>
          </a:prstGeom>
          <a:solidFill>
            <a:srgbClr val="BDDC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3"/>
          <p:cNvSpPr/>
          <p:nvPr/>
        </p:nvSpPr>
        <p:spPr>
          <a:xfrm>
            <a:off x="139125" y="4199950"/>
            <a:ext cx="126000" cy="126000"/>
          </a:xfrm>
          <a:prstGeom prst="ellipse">
            <a:avLst/>
          </a:prstGeom>
          <a:solidFill>
            <a:srgbClr val="D3DFF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7300250" y="3226150"/>
            <a:ext cx="126000" cy="126000"/>
          </a:xfrm>
          <a:prstGeom prst="ellipse">
            <a:avLst/>
          </a:prstGeom>
          <a:solidFill>
            <a:srgbClr val="FFF3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3"/>
          <p:cNvSpPr/>
          <p:nvPr/>
        </p:nvSpPr>
        <p:spPr>
          <a:xfrm>
            <a:off x="125875" y="8101800"/>
            <a:ext cx="126000" cy="126000"/>
          </a:xfrm>
          <a:prstGeom prst="ellipse">
            <a:avLst/>
          </a:prstGeom>
          <a:solidFill>
            <a:srgbClr val="FBD2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3"/>
          <p:cNvSpPr/>
          <p:nvPr/>
        </p:nvSpPr>
        <p:spPr>
          <a:xfrm>
            <a:off x="1152675" y="10460150"/>
            <a:ext cx="126000" cy="126000"/>
          </a:xfrm>
          <a:prstGeom prst="ellipse">
            <a:avLst/>
          </a:prstGeom>
          <a:solidFill>
            <a:srgbClr val="BDDC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p:nvPr/>
        </p:nvSpPr>
        <p:spPr>
          <a:xfrm>
            <a:off x="7287000" y="7618225"/>
            <a:ext cx="79800" cy="79800"/>
          </a:xfrm>
          <a:prstGeom prst="ellipse">
            <a:avLst/>
          </a:prstGeom>
          <a:solidFill>
            <a:srgbClr val="BDDC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3"/>
          <p:cNvSpPr/>
          <p:nvPr/>
        </p:nvSpPr>
        <p:spPr>
          <a:xfrm>
            <a:off x="6637775" y="10433650"/>
            <a:ext cx="126000" cy="126000"/>
          </a:xfrm>
          <a:prstGeom prst="ellipse">
            <a:avLst/>
          </a:prstGeom>
          <a:solidFill>
            <a:srgbClr val="FBD2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3"/>
          <p:cNvSpPr/>
          <p:nvPr/>
        </p:nvSpPr>
        <p:spPr>
          <a:xfrm>
            <a:off x="99375" y="1583275"/>
            <a:ext cx="126000" cy="126000"/>
          </a:xfrm>
          <a:prstGeom prst="ellipse">
            <a:avLst/>
          </a:prstGeom>
          <a:solidFill>
            <a:srgbClr val="FBD2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4"/>
          <p:cNvSpPr/>
          <p:nvPr/>
        </p:nvSpPr>
        <p:spPr>
          <a:xfrm>
            <a:off x="3171650" y="2758075"/>
            <a:ext cx="1216800" cy="1216800"/>
          </a:xfrm>
          <a:prstGeom prst="ellipse">
            <a:avLst/>
          </a:prstGeom>
          <a:solidFill>
            <a:srgbClr val="F0E2E7">
              <a:alpha val="426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4"/>
          <p:cNvSpPr/>
          <p:nvPr/>
        </p:nvSpPr>
        <p:spPr>
          <a:xfrm>
            <a:off x="-284850" y="4537800"/>
            <a:ext cx="1216800" cy="1216800"/>
          </a:xfrm>
          <a:prstGeom prst="ellipse">
            <a:avLst/>
          </a:prstGeom>
          <a:solidFill>
            <a:srgbClr val="FFF3CF">
              <a:alpha val="4467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4"/>
          <p:cNvSpPr/>
          <p:nvPr/>
        </p:nvSpPr>
        <p:spPr>
          <a:xfrm>
            <a:off x="2095050" y="-549850"/>
            <a:ext cx="1216800" cy="1216800"/>
          </a:xfrm>
          <a:prstGeom prst="ellipse">
            <a:avLst/>
          </a:prstGeom>
          <a:solidFill>
            <a:srgbClr val="BDDCFF">
              <a:alpha val="2791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p:nvPr/>
        </p:nvSpPr>
        <p:spPr>
          <a:xfrm>
            <a:off x="360050" y="7442800"/>
            <a:ext cx="6840000" cy="2892600"/>
          </a:xfrm>
          <a:prstGeom prst="rect">
            <a:avLst/>
          </a:prstGeom>
          <a:solidFill>
            <a:srgbClr val="F0E2E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txBox="1"/>
          <p:nvPr/>
        </p:nvSpPr>
        <p:spPr>
          <a:xfrm>
            <a:off x="360000" y="232600"/>
            <a:ext cx="1176900" cy="1539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1000">
                <a:solidFill>
                  <a:srgbClr val="706F6F"/>
                </a:solidFill>
                <a:latin typeface="ABeeZee"/>
                <a:ea typeface="ABeeZee"/>
                <a:cs typeface="ABeeZee"/>
                <a:sym typeface="ABeeZee"/>
              </a:rPr>
              <a:t>June 14, 2025</a:t>
            </a:r>
            <a:endParaRPr sz="1000">
              <a:solidFill>
                <a:srgbClr val="706F6F"/>
              </a:solidFill>
              <a:latin typeface="ABeeZee"/>
              <a:ea typeface="ABeeZee"/>
              <a:cs typeface="ABeeZee"/>
              <a:sym typeface="ABeeZee"/>
            </a:endParaRPr>
          </a:p>
        </p:txBody>
      </p:sp>
      <p:sp>
        <p:nvSpPr>
          <p:cNvPr id="81" name="Google Shape;81;p14"/>
          <p:cNvSpPr txBox="1"/>
          <p:nvPr/>
        </p:nvSpPr>
        <p:spPr>
          <a:xfrm>
            <a:off x="2810200" y="232600"/>
            <a:ext cx="1939500" cy="1539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1000">
                <a:solidFill>
                  <a:srgbClr val="706F6F"/>
                </a:solidFill>
                <a:latin typeface="ABeeZee"/>
                <a:ea typeface="ABeeZee"/>
                <a:cs typeface="ABeeZee"/>
                <a:sym typeface="ABeeZee"/>
              </a:rPr>
              <a:t>Weekly Newsletter Issue 3</a:t>
            </a:r>
            <a:endParaRPr sz="1000">
              <a:solidFill>
                <a:srgbClr val="706F6F"/>
              </a:solidFill>
              <a:latin typeface="ABeeZee"/>
              <a:ea typeface="ABeeZee"/>
              <a:cs typeface="ABeeZee"/>
              <a:sym typeface="ABeeZee"/>
            </a:endParaRPr>
          </a:p>
        </p:txBody>
      </p:sp>
      <p:sp>
        <p:nvSpPr>
          <p:cNvPr id="82" name="Google Shape;82;p14"/>
          <p:cNvSpPr txBox="1"/>
          <p:nvPr/>
        </p:nvSpPr>
        <p:spPr>
          <a:xfrm>
            <a:off x="6253550" y="232600"/>
            <a:ext cx="946500" cy="153900"/>
          </a:xfrm>
          <a:prstGeom prst="rect">
            <a:avLst/>
          </a:prstGeom>
          <a:noFill/>
          <a:ln>
            <a:noFill/>
          </a:ln>
        </p:spPr>
        <p:txBody>
          <a:bodyPr anchorCtr="0" anchor="t" bIns="0" lIns="0" spcFirstLastPara="1" rIns="0" wrap="square" tIns="0">
            <a:spAutoFit/>
          </a:bodyPr>
          <a:lstStyle/>
          <a:p>
            <a:pPr indent="0" lvl="0" marL="0" rtl="0" algn="r">
              <a:spcBef>
                <a:spcPts val="0"/>
              </a:spcBef>
              <a:spcAft>
                <a:spcPts val="0"/>
              </a:spcAft>
              <a:buNone/>
            </a:pPr>
            <a:r>
              <a:rPr lang="ru" sz="1000">
                <a:solidFill>
                  <a:srgbClr val="706F6F"/>
                </a:solidFill>
                <a:latin typeface="ABeeZee"/>
                <a:ea typeface="ABeeZee"/>
                <a:cs typeface="ABeeZee"/>
                <a:sym typeface="ABeeZee"/>
              </a:rPr>
              <a:t>Page 2</a:t>
            </a:r>
            <a:endParaRPr sz="1000">
              <a:solidFill>
                <a:srgbClr val="706F6F"/>
              </a:solidFill>
              <a:latin typeface="ABeeZee"/>
              <a:ea typeface="ABeeZee"/>
              <a:cs typeface="ABeeZee"/>
              <a:sym typeface="ABeeZee"/>
            </a:endParaRPr>
          </a:p>
        </p:txBody>
      </p:sp>
      <p:sp>
        <p:nvSpPr>
          <p:cNvPr id="83" name="Google Shape;83;p14"/>
          <p:cNvSpPr txBox="1"/>
          <p:nvPr/>
        </p:nvSpPr>
        <p:spPr>
          <a:xfrm>
            <a:off x="3226150" y="7694425"/>
            <a:ext cx="3782700" cy="4002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lang="ru" sz="2600">
                <a:solidFill>
                  <a:srgbClr val="9D7E90"/>
                </a:solidFill>
                <a:latin typeface="Josefin Sans"/>
                <a:ea typeface="Josefin Sans"/>
                <a:cs typeface="Josefin Sans"/>
                <a:sym typeface="Josefin Sans"/>
              </a:rPr>
              <a:t>little Jeremy says hi</a:t>
            </a:r>
            <a:endParaRPr sz="2600">
              <a:solidFill>
                <a:srgbClr val="9D7E90"/>
              </a:solidFill>
              <a:latin typeface="Josefin Sans"/>
              <a:ea typeface="Josefin Sans"/>
              <a:cs typeface="Josefin Sans"/>
              <a:sym typeface="Josefin Sans"/>
            </a:endParaRPr>
          </a:p>
        </p:txBody>
      </p:sp>
      <p:cxnSp>
        <p:nvCxnSpPr>
          <p:cNvPr id="84" name="Google Shape;84;p14"/>
          <p:cNvCxnSpPr/>
          <p:nvPr/>
        </p:nvCxnSpPr>
        <p:spPr>
          <a:xfrm rot="10800000">
            <a:off x="3252776" y="8214429"/>
            <a:ext cx="1410900" cy="0"/>
          </a:xfrm>
          <a:prstGeom prst="straightConnector1">
            <a:avLst/>
          </a:prstGeom>
          <a:noFill/>
          <a:ln cap="flat" cmpd="sng" w="28575">
            <a:solidFill>
              <a:srgbClr val="9D7E90"/>
            </a:solidFill>
            <a:prstDash val="solid"/>
            <a:round/>
            <a:headEnd len="med" w="med" type="none"/>
            <a:tailEnd len="med" w="med" type="none"/>
          </a:ln>
        </p:spPr>
      </p:cxnSp>
      <p:sp>
        <p:nvSpPr>
          <p:cNvPr id="85" name="Google Shape;85;p14"/>
          <p:cNvSpPr txBox="1"/>
          <p:nvPr/>
        </p:nvSpPr>
        <p:spPr>
          <a:xfrm>
            <a:off x="3246025" y="8585850"/>
            <a:ext cx="3762900" cy="1403700"/>
          </a:xfrm>
          <a:prstGeom prst="rect">
            <a:avLst/>
          </a:prstGeom>
          <a:noFill/>
          <a:ln>
            <a:noFill/>
          </a:ln>
        </p:spPr>
        <p:txBody>
          <a:bodyPr anchorCtr="0" anchor="t" bIns="0" lIns="0" spcFirstLastPara="1" rIns="0" wrap="square" tIns="0">
            <a:spAutoFit/>
          </a:bodyPr>
          <a:lstStyle/>
          <a:p>
            <a:pPr indent="0" lvl="0" marL="0" rtl="0" algn="l">
              <a:lnSpc>
                <a:spcPct val="165000"/>
              </a:lnSpc>
              <a:spcBef>
                <a:spcPts val="0"/>
              </a:spcBef>
              <a:spcAft>
                <a:spcPts val="0"/>
              </a:spcAft>
              <a:buNone/>
            </a:pPr>
            <a:r>
              <a:rPr lang="ru" sz="1200">
                <a:solidFill>
                  <a:srgbClr val="566373"/>
                </a:solidFill>
                <a:latin typeface="Spartan"/>
                <a:ea typeface="Spartan"/>
                <a:cs typeface="Spartan"/>
                <a:sym typeface="Spartan"/>
              </a:rPr>
              <a:t>In hac habitasse platea dictumst. Nunc luctus eu tellus vitae tincidunt. Nulla sodales lorem quis orci malesuada, molestie malesuada lorem mollis. Mauris erat enim, feugiat et nisl non, volutpat pharetra justo.</a:t>
            </a:r>
            <a:endParaRPr sz="1200">
              <a:solidFill>
                <a:srgbClr val="566373"/>
              </a:solidFill>
              <a:latin typeface="Spartan"/>
              <a:ea typeface="Spartan"/>
              <a:cs typeface="Spartan"/>
              <a:sym typeface="Spartan"/>
            </a:endParaRPr>
          </a:p>
        </p:txBody>
      </p:sp>
      <p:sp>
        <p:nvSpPr>
          <p:cNvPr id="86" name="Google Shape;86;p14"/>
          <p:cNvSpPr/>
          <p:nvPr/>
        </p:nvSpPr>
        <p:spPr>
          <a:xfrm>
            <a:off x="5548050" y="283050"/>
            <a:ext cx="153900" cy="153900"/>
          </a:xfrm>
          <a:prstGeom prst="ellipse">
            <a:avLst/>
          </a:prstGeom>
          <a:solidFill>
            <a:srgbClr val="FFF3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4"/>
          <p:cNvSpPr/>
          <p:nvPr/>
        </p:nvSpPr>
        <p:spPr>
          <a:xfrm>
            <a:off x="7346625" y="1099700"/>
            <a:ext cx="126000" cy="126000"/>
          </a:xfrm>
          <a:prstGeom prst="ellipse">
            <a:avLst/>
          </a:prstGeom>
          <a:solidFill>
            <a:srgbClr val="BDDC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4"/>
          <p:cNvSpPr/>
          <p:nvPr/>
        </p:nvSpPr>
        <p:spPr>
          <a:xfrm>
            <a:off x="15090700" y="3226150"/>
            <a:ext cx="126000" cy="126000"/>
          </a:xfrm>
          <a:prstGeom prst="ellipse">
            <a:avLst/>
          </a:prstGeom>
          <a:solidFill>
            <a:srgbClr val="FFF3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4"/>
          <p:cNvSpPr/>
          <p:nvPr/>
        </p:nvSpPr>
        <p:spPr>
          <a:xfrm>
            <a:off x="15077450" y="7618225"/>
            <a:ext cx="79800" cy="79800"/>
          </a:xfrm>
          <a:prstGeom prst="ellipse">
            <a:avLst/>
          </a:prstGeom>
          <a:solidFill>
            <a:srgbClr val="BDDC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4"/>
          <p:cNvSpPr/>
          <p:nvPr/>
        </p:nvSpPr>
        <p:spPr>
          <a:xfrm>
            <a:off x="14428225" y="10433650"/>
            <a:ext cx="126000" cy="126000"/>
          </a:xfrm>
          <a:prstGeom prst="ellipse">
            <a:avLst/>
          </a:prstGeom>
          <a:solidFill>
            <a:srgbClr val="FBD2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4"/>
          <p:cNvSpPr/>
          <p:nvPr/>
        </p:nvSpPr>
        <p:spPr>
          <a:xfrm>
            <a:off x="7260475" y="4046050"/>
            <a:ext cx="153900" cy="153900"/>
          </a:xfrm>
          <a:prstGeom prst="ellipse">
            <a:avLst/>
          </a:prstGeom>
          <a:solidFill>
            <a:srgbClr val="FBD2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4"/>
          <p:cNvSpPr/>
          <p:nvPr/>
        </p:nvSpPr>
        <p:spPr>
          <a:xfrm>
            <a:off x="79475" y="1133525"/>
            <a:ext cx="126000" cy="126000"/>
          </a:xfrm>
          <a:prstGeom prst="ellipse">
            <a:avLst/>
          </a:prstGeom>
          <a:solidFill>
            <a:srgbClr val="FBD2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4"/>
          <p:cNvSpPr/>
          <p:nvPr/>
        </p:nvSpPr>
        <p:spPr>
          <a:xfrm>
            <a:off x="105973" y="3848873"/>
            <a:ext cx="126000" cy="126000"/>
          </a:xfrm>
          <a:prstGeom prst="ellipse">
            <a:avLst/>
          </a:prstGeom>
          <a:solidFill>
            <a:srgbClr val="BDDC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4"/>
          <p:cNvSpPr/>
          <p:nvPr/>
        </p:nvSpPr>
        <p:spPr>
          <a:xfrm>
            <a:off x="2810200" y="10486650"/>
            <a:ext cx="126000" cy="126000"/>
          </a:xfrm>
          <a:prstGeom prst="ellipse">
            <a:avLst/>
          </a:prstGeom>
          <a:solidFill>
            <a:srgbClr val="BDDC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95" name="Google Shape;95;p14"/>
          <p:cNvPicPr preferRelativeResize="0"/>
          <p:nvPr/>
        </p:nvPicPr>
        <p:blipFill rotWithShape="1">
          <a:blip r:embed="rId3">
            <a:alphaModFix/>
          </a:blip>
          <a:srcRect b="19196" l="3780" r="3789" t="19196"/>
          <a:stretch/>
        </p:blipFill>
        <p:spPr>
          <a:xfrm>
            <a:off x="720000" y="7801603"/>
            <a:ext cx="2175000" cy="2175000"/>
          </a:xfrm>
          <a:prstGeom prst="ellipse">
            <a:avLst/>
          </a:prstGeom>
          <a:noFill/>
          <a:ln>
            <a:noFill/>
          </a:ln>
        </p:spPr>
      </p:pic>
      <p:pic>
        <p:nvPicPr>
          <p:cNvPr id="96" name="Google Shape;96;p14"/>
          <p:cNvPicPr preferRelativeResize="0"/>
          <p:nvPr/>
        </p:nvPicPr>
        <p:blipFill rotWithShape="1">
          <a:blip r:embed="rId4">
            <a:alphaModFix/>
          </a:blip>
          <a:srcRect b="0" l="0" r="14697" t="29814"/>
          <a:stretch/>
        </p:blipFill>
        <p:spPr>
          <a:xfrm flipH="1">
            <a:off x="3870001" y="630000"/>
            <a:ext cx="3329999" cy="4110751"/>
          </a:xfrm>
          <a:prstGeom prst="rect">
            <a:avLst/>
          </a:prstGeom>
          <a:noFill/>
          <a:ln>
            <a:noFill/>
          </a:ln>
        </p:spPr>
      </p:pic>
      <p:sp>
        <p:nvSpPr>
          <p:cNvPr id="97" name="Google Shape;97;p14"/>
          <p:cNvSpPr txBox="1"/>
          <p:nvPr/>
        </p:nvSpPr>
        <p:spPr>
          <a:xfrm>
            <a:off x="346750" y="590253"/>
            <a:ext cx="3543000" cy="9234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Clr>
                <a:schemeClr val="dk1"/>
              </a:buClr>
              <a:buSzPts val="1100"/>
              <a:buFont typeface="Arial"/>
              <a:buNone/>
            </a:pPr>
            <a:r>
              <a:rPr lang="ru" sz="3000">
                <a:solidFill>
                  <a:srgbClr val="5A77A9"/>
                </a:solidFill>
                <a:latin typeface="Josefin Sans"/>
                <a:ea typeface="Josefin Sans"/>
                <a:cs typeface="Josefin Sans"/>
                <a:sym typeface="Josefin Sans"/>
              </a:rPr>
              <a:t>Our beloved aunt</a:t>
            </a:r>
            <a:endParaRPr sz="3000">
              <a:solidFill>
                <a:srgbClr val="5A77A9"/>
              </a:solidFill>
              <a:latin typeface="Josefin Sans"/>
              <a:ea typeface="Josefin Sans"/>
              <a:cs typeface="Josefin Sans"/>
              <a:sym typeface="Josefin Sans"/>
            </a:endParaRPr>
          </a:p>
          <a:p>
            <a:pPr indent="0" lvl="0" marL="0" rtl="0" algn="l">
              <a:spcBef>
                <a:spcPts val="0"/>
              </a:spcBef>
              <a:spcAft>
                <a:spcPts val="0"/>
              </a:spcAft>
              <a:buNone/>
            </a:pPr>
            <a:r>
              <a:rPr lang="ru" sz="3000">
                <a:solidFill>
                  <a:srgbClr val="5A77A9"/>
                </a:solidFill>
                <a:latin typeface="Josefin Sans"/>
                <a:ea typeface="Josefin Sans"/>
                <a:cs typeface="Josefin Sans"/>
                <a:sym typeface="Josefin Sans"/>
              </a:rPr>
              <a:t>and grandmother</a:t>
            </a:r>
            <a:endParaRPr sz="3000">
              <a:solidFill>
                <a:srgbClr val="5A77A9"/>
              </a:solidFill>
              <a:latin typeface="Josefin Sans"/>
              <a:ea typeface="Josefin Sans"/>
              <a:cs typeface="Josefin Sans"/>
              <a:sym typeface="Josefin Sans"/>
            </a:endParaRPr>
          </a:p>
        </p:txBody>
      </p:sp>
      <p:cxnSp>
        <p:nvCxnSpPr>
          <p:cNvPr id="98" name="Google Shape;98;p14"/>
          <p:cNvCxnSpPr/>
          <p:nvPr/>
        </p:nvCxnSpPr>
        <p:spPr>
          <a:xfrm rot="10800000">
            <a:off x="353502" y="1679950"/>
            <a:ext cx="1410900" cy="0"/>
          </a:xfrm>
          <a:prstGeom prst="straightConnector1">
            <a:avLst/>
          </a:prstGeom>
          <a:noFill/>
          <a:ln cap="flat" cmpd="sng" w="28575">
            <a:solidFill>
              <a:srgbClr val="5A77A9"/>
            </a:solidFill>
            <a:prstDash val="solid"/>
            <a:round/>
            <a:headEnd len="med" w="med" type="none"/>
            <a:tailEnd len="med" w="med" type="none"/>
          </a:ln>
        </p:spPr>
      </p:cxnSp>
      <p:sp>
        <p:nvSpPr>
          <p:cNvPr id="99" name="Google Shape;99;p14"/>
          <p:cNvSpPr txBox="1"/>
          <p:nvPr/>
        </p:nvSpPr>
        <p:spPr>
          <a:xfrm>
            <a:off x="346750" y="2018250"/>
            <a:ext cx="3422100" cy="5365800"/>
          </a:xfrm>
          <a:prstGeom prst="rect">
            <a:avLst/>
          </a:prstGeom>
          <a:noFill/>
          <a:ln>
            <a:noFill/>
          </a:ln>
        </p:spPr>
        <p:txBody>
          <a:bodyPr anchorCtr="0" anchor="t" bIns="0" lIns="0" spcFirstLastPara="1" rIns="0" wrap="square" tIns="0">
            <a:spAutoFit/>
          </a:bodyPr>
          <a:lstStyle/>
          <a:p>
            <a:pPr indent="0" lvl="0" marL="0" rtl="0" algn="l">
              <a:lnSpc>
                <a:spcPct val="165000"/>
              </a:lnSpc>
              <a:spcBef>
                <a:spcPts val="0"/>
              </a:spcBef>
              <a:spcAft>
                <a:spcPts val="0"/>
              </a:spcAft>
              <a:buNone/>
            </a:pPr>
            <a:r>
              <a:rPr lang="ru" sz="1200">
                <a:solidFill>
                  <a:srgbClr val="566373"/>
                </a:solidFill>
                <a:latin typeface="Spartan"/>
                <a:ea typeface="Spartan"/>
                <a:cs typeface="Spartan"/>
                <a:sym typeface="Spartan"/>
              </a:rPr>
              <a:t>Nunc sit amet pulvinar augue. Nunc eget metus malesuada, facilisis velit vitae, varius nisi. Donec vel mi tellus. Integer a leo mattis, varius diam eu, varius eros. Vestibulum non magna lorem. Ut nulla nibh, posuere vel ultrices ac, molestie eget odio. Aliquam quis quam erat. Aliquam in ultricies mi. Mauris sollicitudin ullamcorper nulla, id auctor libero. Sed id metus pellentesque, laoreet tortor vel, hendrerit erat. Nam ullamcorper lacinia aliquet. Pellentesque habitant morbi tristique senectus et netus et malesuada fames ac turpis egestas.</a:t>
            </a:r>
            <a:endParaRPr sz="1200">
              <a:solidFill>
                <a:srgbClr val="566373"/>
              </a:solidFill>
              <a:latin typeface="Spartan"/>
              <a:ea typeface="Spartan"/>
              <a:cs typeface="Spartan"/>
              <a:sym typeface="Spartan"/>
            </a:endParaRPr>
          </a:p>
          <a:p>
            <a:pPr indent="0" lvl="0" marL="0" rtl="0" algn="l">
              <a:lnSpc>
                <a:spcPct val="165000"/>
              </a:lnSpc>
              <a:spcBef>
                <a:spcPts val="0"/>
              </a:spcBef>
              <a:spcAft>
                <a:spcPts val="0"/>
              </a:spcAft>
              <a:buNone/>
            </a:pPr>
            <a:r>
              <a:rPr lang="ru" sz="1200">
                <a:solidFill>
                  <a:srgbClr val="566373"/>
                </a:solidFill>
                <a:latin typeface="Spartan"/>
                <a:ea typeface="Spartan"/>
                <a:cs typeface="Spartan"/>
                <a:sym typeface="Spartan"/>
              </a:rPr>
              <a:t>Vivamus et neque vel diam malesuada pellentesque eget ac felis. Aliquam interdum sapien a tortor molestie </a:t>
            </a:r>
            <a:endParaRPr sz="1200">
              <a:solidFill>
                <a:srgbClr val="566373"/>
              </a:solidFill>
              <a:latin typeface="Spartan"/>
              <a:ea typeface="Spartan"/>
              <a:cs typeface="Spartan"/>
              <a:sym typeface="Spartan"/>
            </a:endParaRPr>
          </a:p>
          <a:p>
            <a:pPr indent="0" lvl="0" marL="0" rtl="0" algn="l">
              <a:lnSpc>
                <a:spcPct val="165000"/>
              </a:lnSpc>
              <a:spcBef>
                <a:spcPts val="0"/>
              </a:spcBef>
              <a:spcAft>
                <a:spcPts val="0"/>
              </a:spcAft>
              <a:buNone/>
            </a:pPr>
            <a:r>
              <a:t/>
            </a:r>
            <a:endParaRPr sz="1200">
              <a:solidFill>
                <a:srgbClr val="566373"/>
              </a:solidFill>
              <a:latin typeface="Spartan"/>
              <a:ea typeface="Spartan"/>
              <a:cs typeface="Spartan"/>
              <a:sym typeface="Spartan"/>
            </a:endParaRPr>
          </a:p>
        </p:txBody>
      </p:sp>
      <p:sp>
        <p:nvSpPr>
          <p:cNvPr id="100" name="Google Shape;100;p14"/>
          <p:cNvSpPr txBox="1"/>
          <p:nvPr/>
        </p:nvSpPr>
        <p:spPr>
          <a:xfrm>
            <a:off x="3863697" y="5039801"/>
            <a:ext cx="3422100" cy="2013300"/>
          </a:xfrm>
          <a:prstGeom prst="rect">
            <a:avLst/>
          </a:prstGeom>
          <a:noFill/>
          <a:ln>
            <a:noFill/>
          </a:ln>
        </p:spPr>
        <p:txBody>
          <a:bodyPr anchorCtr="0" anchor="t" bIns="0" lIns="0" spcFirstLastPara="1" rIns="0" wrap="square" tIns="0">
            <a:spAutoFit/>
          </a:bodyPr>
          <a:lstStyle/>
          <a:p>
            <a:pPr indent="0" lvl="0" marL="0" rtl="0" algn="l">
              <a:lnSpc>
                <a:spcPct val="165000"/>
              </a:lnSpc>
              <a:spcBef>
                <a:spcPts val="0"/>
              </a:spcBef>
              <a:spcAft>
                <a:spcPts val="0"/>
              </a:spcAft>
              <a:buNone/>
            </a:pPr>
            <a:r>
              <a:rPr lang="ru" sz="1200">
                <a:solidFill>
                  <a:srgbClr val="566373"/>
                </a:solidFill>
                <a:latin typeface="Spartan"/>
                <a:ea typeface="Spartan"/>
                <a:cs typeface="Spartan"/>
                <a:sym typeface="Spartan"/>
              </a:rPr>
              <a:t>varius pellentesque viverra. Pellentesque odio enim, pulvinar vel mi ac, sagittis tristique metus. Proin consectetur ante diam, nec malesuada tortor pretium ut. Cras fringilla ullamcorper eros nec rutrum. Ut porta feugiat scelerisques uspendisse dictum feugiat metus.</a:t>
            </a:r>
            <a:endParaRPr sz="1200">
              <a:solidFill>
                <a:srgbClr val="566373"/>
              </a:solidFill>
              <a:latin typeface="Spartan"/>
              <a:ea typeface="Spartan"/>
              <a:cs typeface="Spartan"/>
              <a:sym typeface="Spartan"/>
            </a:endParaRPr>
          </a:p>
        </p:txBody>
      </p:sp>
      <p:sp>
        <p:nvSpPr>
          <p:cNvPr id="101" name="Google Shape;101;p14"/>
          <p:cNvSpPr/>
          <p:nvPr/>
        </p:nvSpPr>
        <p:spPr>
          <a:xfrm>
            <a:off x="516725" y="9976600"/>
            <a:ext cx="153900" cy="153900"/>
          </a:xfrm>
          <a:prstGeom prst="ellipse">
            <a:avLst/>
          </a:prstGeom>
          <a:solidFill>
            <a:srgbClr val="F3E8E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4"/>
          <p:cNvSpPr/>
          <p:nvPr/>
        </p:nvSpPr>
        <p:spPr>
          <a:xfrm>
            <a:off x="6796775" y="7558600"/>
            <a:ext cx="185400" cy="185400"/>
          </a:xfrm>
          <a:prstGeom prst="ellipse">
            <a:avLst/>
          </a:prstGeom>
          <a:solidFill>
            <a:srgbClr val="F3E8E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4"/>
          <p:cNvSpPr/>
          <p:nvPr/>
        </p:nvSpPr>
        <p:spPr>
          <a:xfrm>
            <a:off x="4908775" y="8240925"/>
            <a:ext cx="126000" cy="126000"/>
          </a:xfrm>
          <a:prstGeom prst="ellipse">
            <a:avLst/>
          </a:prstGeom>
          <a:solidFill>
            <a:srgbClr val="F3E8E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4"/>
          <p:cNvSpPr/>
          <p:nvPr/>
        </p:nvSpPr>
        <p:spPr>
          <a:xfrm>
            <a:off x="6333050" y="9976550"/>
            <a:ext cx="185400" cy="185400"/>
          </a:xfrm>
          <a:prstGeom prst="ellipse">
            <a:avLst/>
          </a:prstGeom>
          <a:solidFill>
            <a:srgbClr val="F3E8E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4"/>
          <p:cNvSpPr/>
          <p:nvPr/>
        </p:nvSpPr>
        <p:spPr>
          <a:xfrm>
            <a:off x="7285800" y="8658275"/>
            <a:ext cx="153900" cy="153900"/>
          </a:xfrm>
          <a:prstGeom prst="ellipse">
            <a:avLst/>
          </a:prstGeom>
          <a:solidFill>
            <a:srgbClr val="BDDC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4"/>
          <p:cNvSpPr/>
          <p:nvPr/>
        </p:nvSpPr>
        <p:spPr>
          <a:xfrm>
            <a:off x="92025" y="8427800"/>
            <a:ext cx="126000" cy="126000"/>
          </a:xfrm>
          <a:prstGeom prst="ellipse">
            <a:avLst/>
          </a:prstGeom>
          <a:solidFill>
            <a:srgbClr val="FFF3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