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1836000" cx="3204000"/>
  <p:notesSz cx="6858000" cy="9144000"/>
  <p:embeddedFontLst>
    <p:embeddedFont>
      <p:font typeface="Rubik"/>
      <p:regular r:id="rId7"/>
      <p:bold r:id="rId8"/>
      <p:italic r:id="rId9"/>
      <p:boldItalic r:id="rId10"/>
    </p:embeddedFont>
    <p:embeddedFont>
      <p:font typeface="Spectral ExtraBold"/>
      <p:bold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SpectralExtraBold-bold.fntdata"/><Relationship Id="rId10" Type="http://schemas.openxmlformats.org/officeDocument/2006/relationships/font" Target="fonts/Rubik-boldItalic.fntdata"/><Relationship Id="rId12" Type="http://schemas.openxmlformats.org/officeDocument/2006/relationships/font" Target="fonts/SpectralExtraBold-boldItalic.fntdata"/><Relationship Id="rId9" Type="http://schemas.openxmlformats.org/officeDocument/2006/relationships/font" Target="fonts/Rubik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ubik-regular.fntdata"/><Relationship Id="rId8" Type="http://schemas.openxmlformats.org/officeDocument/2006/relationships/font" Target="fonts/Rubi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e04db0fab2_0_12:notes"/>
          <p:cNvSpPr/>
          <p:nvPr>
            <p:ph idx="2" type="sldImg"/>
          </p:nvPr>
        </p:nvSpPr>
        <p:spPr>
          <a:xfrm>
            <a:off x="437330" y="685800"/>
            <a:ext cx="5984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e04db0fab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221" y="265780"/>
            <a:ext cx="2985600" cy="7326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218" y="1011656"/>
            <a:ext cx="2985600" cy="282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218" y="394837"/>
            <a:ext cx="2985600" cy="7008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218" y="1125204"/>
            <a:ext cx="2985600" cy="4644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218" y="767757"/>
            <a:ext cx="2985600" cy="3006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218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3243" y="411382"/>
            <a:ext cx="1401600" cy="12195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218" y="198324"/>
            <a:ext cx="984000" cy="2697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2pPr>
            <a:lvl3pPr lvl="2"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3pPr>
            <a:lvl4pPr lvl="3"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4pPr>
            <a:lvl5pPr lvl="4"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5pPr>
            <a:lvl6pPr lvl="5"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6pPr>
            <a:lvl7pPr lvl="6"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7pPr>
            <a:lvl8pPr lvl="7"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8pPr>
            <a:lvl9pPr lvl="8"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218" y="496025"/>
            <a:ext cx="984000" cy="11349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781" y="160683"/>
            <a:ext cx="2231400" cy="1460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2000" y="-45"/>
            <a:ext cx="16020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25" lIns="32225" spcFirstLastPara="1" rIns="32225" wrap="square" tIns="32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3030" y="440188"/>
            <a:ext cx="1417500" cy="529200"/>
          </a:xfrm>
          <a:prstGeom prst="rect">
            <a:avLst/>
          </a:prstGeom>
        </p:spPr>
        <p:txBody>
          <a:bodyPr anchorCtr="0" anchor="b" bIns="32225" lIns="32225" spcFirstLastPara="1" rIns="32225" wrap="square" tIns="322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3030" y="1000573"/>
            <a:ext cx="1417500" cy="441000"/>
          </a:xfrm>
          <a:prstGeom prst="rect">
            <a:avLst/>
          </a:prstGeom>
        </p:spPr>
        <p:txBody>
          <a:bodyPr anchorCtr="0" anchor="t" bIns="32225" lIns="32225" spcFirstLastPara="1" rIns="32225" wrap="square" tIns="322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30770" y="258462"/>
            <a:ext cx="1344600" cy="13191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218" y="1510127"/>
            <a:ext cx="2102100" cy="2160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</p:spPr>
        <p:txBody>
          <a:bodyPr anchorCtr="0" anchor="ctr" bIns="32225" lIns="32225" spcFirstLastPara="1" rIns="32225" wrap="square" tIns="322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218" y="158854"/>
            <a:ext cx="29856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218" y="411382"/>
            <a:ext cx="29856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25" lIns="32225" spcFirstLastPara="1" rIns="32225" wrap="square" tIns="3222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8696" y="1664560"/>
            <a:ext cx="1923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25" lIns="32225" spcFirstLastPara="1" rIns="32225" wrap="square" tIns="3222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602000" y="0"/>
            <a:ext cx="1602000" cy="1836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0" y="0"/>
            <a:ext cx="1602000" cy="1836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097175" y="666775"/>
            <a:ext cx="504825" cy="502450"/>
          </a:xfrm>
          <a:custGeom>
            <a:rect b="b" l="l" r="r" t="t"/>
            <a:pathLst>
              <a:path extrusionOk="0" h="20098" w="20193">
                <a:moveTo>
                  <a:pt x="20193" y="0"/>
                </a:moveTo>
                <a:lnTo>
                  <a:pt x="0" y="0"/>
                </a:lnTo>
                <a:lnTo>
                  <a:pt x="0" y="20098"/>
                </a:lnTo>
                <a:lnTo>
                  <a:pt x="20193" y="20098"/>
                </a:lnTo>
              </a:path>
            </a:pathLst>
          </a:cu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Google Shape;57;p13"/>
          <p:cNvSpPr/>
          <p:nvPr/>
        </p:nvSpPr>
        <p:spPr>
          <a:xfrm rot="10800000">
            <a:off x="1602000" y="666775"/>
            <a:ext cx="504825" cy="502450"/>
          </a:xfrm>
          <a:custGeom>
            <a:rect b="b" l="l" r="r" t="t"/>
            <a:pathLst>
              <a:path extrusionOk="0" h="20098" w="20193">
                <a:moveTo>
                  <a:pt x="20193" y="0"/>
                </a:moveTo>
                <a:lnTo>
                  <a:pt x="0" y="0"/>
                </a:lnTo>
                <a:lnTo>
                  <a:pt x="0" y="20098"/>
                </a:lnTo>
                <a:lnTo>
                  <a:pt x="20193" y="20098"/>
                </a:lnTo>
              </a:path>
            </a:pathLst>
          </a:cu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Google Shape;58;p13"/>
          <p:cNvSpPr txBox="1"/>
          <p:nvPr/>
        </p:nvSpPr>
        <p:spPr>
          <a:xfrm>
            <a:off x="1103200" y="659631"/>
            <a:ext cx="478500" cy="5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latin typeface="Spectral ExtraBold"/>
                <a:ea typeface="Spectral ExtraBold"/>
                <a:cs typeface="Spectral ExtraBold"/>
                <a:sym typeface="Spectral ExtraBold"/>
              </a:rPr>
              <a:t>H</a:t>
            </a:r>
            <a:endParaRPr sz="3000">
              <a:latin typeface="Spectral ExtraBold"/>
              <a:ea typeface="Spectral ExtraBold"/>
              <a:cs typeface="Spectral ExtraBold"/>
              <a:sym typeface="Spectral ExtraBold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615150" y="659631"/>
            <a:ext cx="478500" cy="5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>
                <a:solidFill>
                  <a:schemeClr val="lt1"/>
                </a:solidFill>
                <a:latin typeface="Spectral ExtraBold"/>
                <a:ea typeface="Spectral ExtraBold"/>
                <a:cs typeface="Spectral ExtraBold"/>
                <a:sym typeface="Spectral ExtraBold"/>
              </a:rPr>
              <a:t>Q</a:t>
            </a:r>
            <a:endParaRPr sz="3000">
              <a:solidFill>
                <a:schemeClr val="lt1"/>
              </a:solidFill>
              <a:latin typeface="Spectral ExtraBold"/>
              <a:ea typeface="Spectral ExtraBold"/>
              <a:cs typeface="Spectral ExtraBold"/>
              <a:sym typeface="Spectral Extra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0" y="864000"/>
            <a:ext cx="3204000" cy="97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0" y="0"/>
            <a:ext cx="3204000" cy="86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147638" y="83525"/>
            <a:ext cx="1769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latin typeface="Spectral ExtraBold"/>
                <a:ea typeface="Spectral ExtraBold"/>
                <a:cs typeface="Spectral ExtraBold"/>
                <a:sym typeface="Spectral ExtraBold"/>
              </a:rPr>
              <a:t>Harris Queenie</a:t>
            </a:r>
            <a:endParaRPr sz="1700">
              <a:latin typeface="Spectral ExtraBold"/>
              <a:ea typeface="Spectral ExtraBold"/>
              <a:cs typeface="Spectral ExtraBold"/>
              <a:sym typeface="Spectral ExtraBold"/>
            </a:endParaRPr>
          </a:p>
        </p:txBody>
      </p:sp>
      <p:cxnSp>
        <p:nvCxnSpPr>
          <p:cNvPr id="67" name="Google Shape;67;p14"/>
          <p:cNvCxnSpPr/>
          <p:nvPr/>
        </p:nvCxnSpPr>
        <p:spPr>
          <a:xfrm>
            <a:off x="248841" y="476419"/>
            <a:ext cx="6240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8" name="Google Shape;68;p14"/>
          <p:cNvGrpSpPr/>
          <p:nvPr/>
        </p:nvGrpSpPr>
        <p:grpSpPr>
          <a:xfrm>
            <a:off x="153591" y="1027550"/>
            <a:ext cx="2813097" cy="644900"/>
            <a:chOff x="153591" y="1069200"/>
            <a:chExt cx="2813097" cy="644900"/>
          </a:xfrm>
        </p:grpSpPr>
        <p:sp>
          <p:nvSpPr>
            <p:cNvPr id="69" name="Google Shape;69;p14"/>
            <p:cNvSpPr txBox="1"/>
            <p:nvPr/>
          </p:nvSpPr>
          <p:spPr>
            <a:xfrm>
              <a:off x="153591" y="1069200"/>
              <a:ext cx="13647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Phone: (123) 456-7890</a:t>
              </a:r>
              <a:endParaRPr sz="7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70" name="Google Shape;70;p14"/>
            <p:cNvSpPr txBox="1"/>
            <p:nvPr/>
          </p:nvSpPr>
          <p:spPr>
            <a:xfrm>
              <a:off x="153591" y="1245400"/>
              <a:ext cx="13647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Mail: mail@domain.ltd</a:t>
              </a:r>
              <a:endParaRPr sz="7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71" name="Google Shape;71;p14"/>
            <p:cNvSpPr txBox="1"/>
            <p:nvPr/>
          </p:nvSpPr>
          <p:spPr>
            <a:xfrm>
              <a:off x="153591" y="1421600"/>
              <a:ext cx="13647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Website: domain.ltd</a:t>
              </a:r>
              <a:endParaRPr sz="7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72" name="Google Shape;72;p14"/>
            <p:cNvSpPr txBox="1"/>
            <p:nvPr/>
          </p:nvSpPr>
          <p:spPr>
            <a:xfrm>
              <a:off x="1601988" y="1069200"/>
              <a:ext cx="13647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Facebook: username</a:t>
              </a:r>
              <a:endParaRPr sz="7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73" name="Google Shape;73;p14"/>
            <p:cNvSpPr txBox="1"/>
            <p:nvPr/>
          </p:nvSpPr>
          <p:spPr>
            <a:xfrm>
              <a:off x="1601988" y="1245400"/>
              <a:ext cx="13647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Instagram: username</a:t>
              </a:r>
              <a:endParaRPr sz="7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74" name="Google Shape;74;p14"/>
            <p:cNvSpPr txBox="1"/>
            <p:nvPr/>
          </p:nvSpPr>
          <p:spPr>
            <a:xfrm>
              <a:off x="1601988" y="1421600"/>
              <a:ext cx="1364700" cy="292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chemeClr val="lt1"/>
                  </a:solidFill>
                  <a:latin typeface="Rubik"/>
                  <a:ea typeface="Rubik"/>
                  <a:cs typeface="Rubik"/>
                  <a:sym typeface="Rubik"/>
                </a:rPr>
                <a:t>Linkedin: username</a:t>
              </a:r>
              <a:endParaRPr sz="700">
                <a:solidFill>
                  <a:schemeClr val="lt1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sp>
        <p:nvSpPr>
          <p:cNvPr id="75" name="Google Shape;75;p14"/>
          <p:cNvSpPr txBox="1"/>
          <p:nvPr/>
        </p:nvSpPr>
        <p:spPr>
          <a:xfrm>
            <a:off x="147638" y="447850"/>
            <a:ext cx="1769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rgbClr val="666666"/>
                </a:solidFill>
                <a:latin typeface="Rubik"/>
                <a:ea typeface="Rubik"/>
                <a:cs typeface="Rubik"/>
                <a:sym typeface="Rubik"/>
              </a:rPr>
              <a:t>Web Developer</a:t>
            </a:r>
            <a:endParaRPr sz="900">
              <a:solidFill>
                <a:srgbClr val="666666"/>
              </a:solidFill>
              <a:latin typeface="Rubik"/>
              <a:ea typeface="Rubik"/>
              <a:cs typeface="Rubik"/>
              <a:sym typeface="Rubi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