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Serif"/>
      <p:regular r:id="rId7"/>
      <p:bold r:id="rId8"/>
      <p:italic r:id="rId9"/>
      <p:boldItalic r:id="rId10"/>
    </p:embeddedFont>
    <p:embeddedFont>
      <p:font typeface="PT Sans Narrow"/>
      <p:regular r:id="rId11"/>
      <p:bold r:id="rId12"/>
    </p:embeddedFont>
    <p:embeddedFont>
      <p:font typeface="Roboto Serif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font" Target="fonts/RobotoSerif-boldItalic.fntdata"/><Relationship Id="rId13" Type="http://schemas.openxmlformats.org/officeDocument/2006/relationships/font" Target="fonts/RobotoSerifMedium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Serif-italic.fntdata"/><Relationship Id="rId15" Type="http://schemas.openxmlformats.org/officeDocument/2006/relationships/font" Target="fonts/RobotoSerifMedium-italic.fntdata"/><Relationship Id="rId14" Type="http://schemas.openxmlformats.org/officeDocument/2006/relationships/font" Target="fonts/RobotoSerifMedium-bold.fntdata"/><Relationship Id="rId16" Type="http://schemas.openxmlformats.org/officeDocument/2006/relationships/font" Target="fonts/RobotoSerif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Serif-regular.fntdata"/><Relationship Id="rId8" Type="http://schemas.openxmlformats.org/officeDocument/2006/relationships/font" Target="fonts/RobotoSerif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32050" y="447675"/>
            <a:ext cx="4095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oboto Serif"/>
                <a:ea typeface="Roboto Serif"/>
                <a:cs typeface="Roboto Serif"/>
                <a:sym typeface="Roboto Serif"/>
              </a:rPr>
              <a:t>Travel bucket list</a:t>
            </a:r>
            <a:endParaRPr sz="3000">
              <a:solidFill>
                <a:schemeClr val="lt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01950" y="809625"/>
            <a:ext cx="6956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0">
                <a:solidFill>
                  <a:srgbClr val="AFDFF0"/>
                </a:solidFill>
                <a:latin typeface="Roboto Serif Medium"/>
                <a:ea typeface="Roboto Serif Medium"/>
                <a:cs typeface="Roboto Serif Medium"/>
                <a:sym typeface="Roboto Serif Medium"/>
              </a:rPr>
              <a:t>Mississippi</a:t>
            </a:r>
            <a:endParaRPr sz="9000">
              <a:solidFill>
                <a:srgbClr val="AFDFF0"/>
              </a:solidFill>
              <a:latin typeface="Roboto Serif Medium"/>
              <a:ea typeface="Roboto Serif Medium"/>
              <a:cs typeface="Roboto Serif Medium"/>
              <a:sym typeface="Roboto Serif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76275" y="247650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OCEAN SPRINGS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90550" y="258127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76275" y="301636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TUPELO AUTOMOBILE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90550" y="311161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76275" y="354670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USS CAIRO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90550" y="364195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76275" y="4077038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B.B. KING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90550" y="4172288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76275" y="4607375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HATTIESBURG ZOO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490550" y="470262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76275" y="513771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TOUR BEAUVOIR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490550" y="523296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76275" y="566805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MUSEUM OF NATURAL SCIENCE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490550" y="576330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76275" y="6198388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NATIONAL MILITARY PARK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490550" y="6293638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76275" y="6728725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GRAMMY MUSEUM MISSISSIPPI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490550" y="682397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76275" y="725906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ROSALIE MANSION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90550" y="735431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76275" y="778940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JACKSON ZOOLOGICAL PARK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90550" y="788465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676275" y="8319738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VISIT ANTEBELLUM MANSIONS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90550" y="8414988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676275" y="8850075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OLD CAPITOL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490550" y="894532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676275" y="938041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GULF ISLANDS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490550" y="947566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76275" y="991075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NATIONAL MILITARY PARK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490550" y="1000600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220925" y="247650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NATIONAL MILITARY PARK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4035200" y="258127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20925" y="301636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ROSALIE MANSION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4035200" y="311161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20925" y="354670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STANTON HALL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4035200" y="364195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20925" y="4077038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BILOXI LIGHTHOUSE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4035200" y="4172288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20925" y="4607375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MISSISSIPPI CHILDREN'S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4035200" y="470262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20925" y="513771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OLD COURT HOUSE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035200" y="523296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220925" y="566805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MUSEUM OF ART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4035200" y="576330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220925" y="6198388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SEAFOOD INDUSTRY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4035200" y="6293638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220925" y="6728725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USS CAIRO MUSEUM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4035200" y="682397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220925" y="725906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HATTIESBURG ZOO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4035200" y="735431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220925" y="778940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MUSEUM OF NATURAL SCIENCE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4035200" y="788465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220925" y="8319738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MISSISSIPPI STATE CAPITOL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4035200" y="8414988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4220925" y="8850075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EUDORA WELTY HOUSE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4035200" y="8945325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220925" y="9380413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MISSISSIPPI GOVERNOR'S MANSION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4035200" y="9475663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220925" y="9910750"/>
            <a:ext cx="310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RUSSELL C DAVIS PLANETARIUM</a:t>
            </a:r>
            <a:endParaRPr b="1" sz="1800">
              <a:solidFill>
                <a:schemeClr val="l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4035200" y="10006000"/>
            <a:ext cx="85800" cy="85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