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Bubblegum Sans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oogaloo-regular.fntdata"/><Relationship Id="rId10" Type="http://schemas.openxmlformats.org/officeDocument/2006/relationships/font" Target="fonts/Roboto-boldItalic.fntdata"/><Relationship Id="rId12" Type="http://schemas.openxmlformats.org/officeDocument/2006/relationships/font" Target="fonts/BubblegumSans-regular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3787" y="351951"/>
            <a:ext cx="68634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600">
                <a:solidFill>
                  <a:srgbClr val="9EE0A7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Minnesota</a:t>
            </a:r>
            <a:endParaRPr sz="13600">
              <a:solidFill>
                <a:srgbClr val="9EE0A7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15750" y="440259"/>
            <a:ext cx="4528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Travel bucket list</a:t>
            </a:r>
            <a:endParaRPr sz="3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86187" y="241390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Mall of America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6187" y="2944582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Como Park Zoo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86187" y="3475260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Como Conservatory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86187" y="4005939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Boundary Waters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86187" y="4536617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Cathedral of Saint Paul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86187" y="5067296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North Shore Scenic Drive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86187" y="5597974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Split Rock Lighthouse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86187" y="612865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Minnehaha Falls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86174" y="6659325"/>
            <a:ext cx="2993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Munsinger Clemens Gardens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86187" y="7190010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Itasca State Park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86187" y="7720689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Valleyfair Park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86187" y="8251367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Voyageurs Park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86187" y="8782046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International Wolf Center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86187" y="9312724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Weisman Art Museum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86187" y="984340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Duluth Aerial Lift Bridge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04825" y="2621750"/>
            <a:ext cx="150000" cy="7429500"/>
            <a:chOff x="504825" y="2621750"/>
            <a:chExt cx="150000" cy="74295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504825" y="2621750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04825" y="3152429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04825" y="3683107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04825" y="4213786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04825" y="4744464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04825" y="5275143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04825" y="5805821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04825" y="6336500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04825" y="6867179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04825" y="7397857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04825" y="7928536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504825" y="8989893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504825" y="10051250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504825" y="8459214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04825" y="9520571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8" name="Google Shape;88;p13"/>
          <p:cNvSpPr txBox="1"/>
          <p:nvPr/>
        </p:nvSpPr>
        <p:spPr>
          <a:xfrm>
            <a:off x="4318737" y="241390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Gooseberry Falls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18737" y="2944582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Devil’s Kettle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18737" y="3475260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Niagara Cave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18737" y="4005939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Greyhound Bus Museum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18737" y="4536617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Minneapolis Institute of Art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18737" y="5067296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Stone Arch Bridge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18737" y="5597974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Weisman Art Museum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18737" y="612865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Guthrie Theater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18724" y="6659325"/>
            <a:ext cx="2993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Paul Bunyan &amp; Babe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18737" y="7190010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SPAM Museum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18737" y="7720689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Quarry Hill Nature Center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18737" y="8251367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Superior National Forest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18737" y="8782046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Paddle Voyageurs Park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18737" y="9312724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International Wolf Center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18737" y="9843403"/>
            <a:ext cx="280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Split Rock Lighthouse</a:t>
            </a:r>
            <a:endParaRPr sz="23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037375" y="2621754"/>
            <a:ext cx="150000" cy="7429496"/>
            <a:chOff x="4037375" y="2621754"/>
            <a:chExt cx="150000" cy="7429496"/>
          </a:xfrm>
        </p:grpSpPr>
        <p:cxnSp>
          <p:nvCxnSpPr>
            <p:cNvPr id="104" name="Google Shape;104;p13"/>
            <p:cNvCxnSpPr/>
            <p:nvPr/>
          </p:nvCxnSpPr>
          <p:spPr>
            <a:xfrm>
              <a:off x="4037375" y="3152429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4037375" y="3683107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4037375" y="4213786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4037375" y="4744464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4037375" y="5275143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4037375" y="5805821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4037375" y="6336500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4037375" y="6867179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4037375" y="7397857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4037375" y="7928536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4037375" y="8989893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4037375" y="10051250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4037375" y="8459214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4037375" y="9520571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4037375" y="2621754"/>
              <a:ext cx="150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