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Mr Dafoe"/>
      <p:regular r:id="rId8"/>
    </p:embeddedFont>
    <p:embeddedFont>
      <p:font typeface="Open Sans SemiBold"/>
      <p:regular r:id="rId9"/>
      <p:bold r:id="rId10"/>
      <p:italic r:id="rId11"/>
      <p:boldItalic r:id="rId12"/>
    </p:embeddedFont>
    <p:embeddedFont>
      <p:font typeface="Open Sans"/>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guide id="3" pos="227">
          <p15:clr>
            <a:srgbClr val="9AA0A6"/>
          </p15:clr>
        </p15:guide>
        <p15:guide id="4" pos="4535">
          <p15:clr>
            <a:srgbClr val="9AA0A6"/>
          </p15:clr>
        </p15:guide>
        <p15:guide id="5" orient="horz" pos="227">
          <p15:clr>
            <a:srgbClr val="9AA0A6"/>
          </p15:clr>
        </p15:guide>
        <p15:guide id="6" orient="horz" pos="6508">
          <p15:clr>
            <a:srgbClr val="9AA0A6"/>
          </p15:clr>
        </p15:guide>
        <p15:guide id="7" pos="181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 pos="227"/>
        <p:guide pos="4535"/>
        <p:guide pos="227" orient="horz"/>
        <p:guide pos="6508" orient="horz"/>
        <p:guide pos="1815"/>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OpenSansSemiBold-italic.fntdata"/><Relationship Id="rId10" Type="http://schemas.openxmlformats.org/officeDocument/2006/relationships/font" Target="fonts/OpenSansSemiBold-bold.fntdata"/><Relationship Id="rId13" Type="http://schemas.openxmlformats.org/officeDocument/2006/relationships/font" Target="fonts/OpenSans-regular.fntdata"/><Relationship Id="rId12" Type="http://schemas.openxmlformats.org/officeDocument/2006/relationships/font" Target="fonts/OpenSans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OpenSansSemiBold-regular.fntdata"/><Relationship Id="rId15" Type="http://schemas.openxmlformats.org/officeDocument/2006/relationships/font" Target="fonts/OpenSans-italic.fntdata"/><Relationship Id="rId14" Type="http://schemas.openxmlformats.org/officeDocument/2006/relationships/font" Target="fonts/OpenSans-bold.fntdata"/><Relationship Id="rId16"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MrDafo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f5aae8747e_0_14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f5aae8747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7.png"/><Relationship Id="rId11" Type="http://schemas.openxmlformats.org/officeDocument/2006/relationships/image" Target="../media/image2.png"/><Relationship Id="rId10"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1.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125"/>
            <a:ext cx="2524500" cy="10692000"/>
          </a:xfrm>
          <a:prstGeom prst="rect">
            <a:avLst/>
          </a:pr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rotWithShape="1">
          <a:blip r:embed="rId3">
            <a:alphaModFix/>
          </a:blip>
          <a:srcRect b="14856" l="7741" r="4090" t="26375"/>
          <a:stretch/>
        </p:blipFill>
        <p:spPr>
          <a:xfrm>
            <a:off x="367675" y="452525"/>
            <a:ext cx="1657500" cy="1657500"/>
          </a:xfrm>
          <a:prstGeom prst="ellipse">
            <a:avLst/>
          </a:prstGeom>
          <a:noFill/>
          <a:ln>
            <a:noFill/>
          </a:ln>
        </p:spPr>
      </p:pic>
      <p:sp>
        <p:nvSpPr>
          <p:cNvPr id="56" name="Google Shape;56;p13"/>
          <p:cNvSpPr txBox="1"/>
          <p:nvPr/>
        </p:nvSpPr>
        <p:spPr>
          <a:xfrm>
            <a:off x="352425" y="2538700"/>
            <a:ext cx="2067000" cy="261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700">
                <a:solidFill>
                  <a:schemeClr val="lt1"/>
                </a:solidFill>
                <a:latin typeface="Open Sans SemiBold"/>
                <a:ea typeface="Open Sans SemiBold"/>
                <a:cs typeface="Open Sans SemiBold"/>
                <a:sym typeface="Open Sans SemiBold"/>
              </a:rPr>
              <a:t>ABELARDO JAC</a:t>
            </a:r>
            <a:endParaRPr sz="1700">
              <a:solidFill>
                <a:schemeClr val="lt1"/>
              </a:solidFill>
              <a:latin typeface="Open Sans SemiBold"/>
              <a:ea typeface="Open Sans SemiBold"/>
              <a:cs typeface="Open Sans SemiBold"/>
              <a:sym typeface="Open Sans SemiBold"/>
            </a:endParaRPr>
          </a:p>
        </p:txBody>
      </p:sp>
      <p:sp>
        <p:nvSpPr>
          <p:cNvPr id="57" name="Google Shape;57;p13"/>
          <p:cNvSpPr txBox="1"/>
          <p:nvPr/>
        </p:nvSpPr>
        <p:spPr>
          <a:xfrm>
            <a:off x="352425" y="2843213"/>
            <a:ext cx="20670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Open Sans"/>
                <a:ea typeface="Open Sans"/>
                <a:cs typeface="Open Sans"/>
                <a:sym typeface="Open Sans"/>
              </a:rPr>
              <a:t>UI/UX DESIGNER</a:t>
            </a:r>
            <a:endParaRPr sz="1100">
              <a:solidFill>
                <a:schemeClr val="lt1"/>
              </a:solidFill>
              <a:latin typeface="Open Sans"/>
              <a:ea typeface="Open Sans"/>
              <a:cs typeface="Open Sans"/>
              <a:sym typeface="Open Sans"/>
            </a:endParaRPr>
          </a:p>
        </p:txBody>
      </p:sp>
      <p:sp>
        <p:nvSpPr>
          <p:cNvPr id="58" name="Google Shape;58;p13"/>
          <p:cNvSpPr txBox="1"/>
          <p:nvPr/>
        </p:nvSpPr>
        <p:spPr>
          <a:xfrm>
            <a:off x="352425" y="3714750"/>
            <a:ext cx="20670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dk1"/>
              </a:buClr>
              <a:buSzPts val="1100"/>
              <a:buFont typeface="Arial"/>
              <a:buNone/>
            </a:pPr>
            <a:r>
              <a:rPr lang="ru" sz="1100">
                <a:solidFill>
                  <a:schemeClr val="lt1"/>
                </a:solidFill>
                <a:latin typeface="Open Sans"/>
                <a:ea typeface="Open Sans"/>
                <a:cs typeface="Open Sans"/>
                <a:sym typeface="Open Sans"/>
              </a:rPr>
              <a:t>+880 123 456 789</a:t>
            </a:r>
            <a:endParaRPr sz="1100">
              <a:solidFill>
                <a:schemeClr val="lt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ru" sz="1100">
                <a:solidFill>
                  <a:schemeClr val="lt1"/>
                </a:solidFill>
                <a:latin typeface="Open Sans"/>
                <a:ea typeface="Open Sans"/>
                <a:cs typeface="Open Sans"/>
                <a:sym typeface="Open Sans"/>
              </a:rPr>
              <a:t>+88 098 765 4321</a:t>
            </a:r>
            <a:endParaRPr sz="1100">
              <a:solidFill>
                <a:schemeClr val="lt1"/>
              </a:solidFill>
              <a:latin typeface="Open Sans"/>
              <a:ea typeface="Open Sans"/>
              <a:cs typeface="Open Sans"/>
              <a:sym typeface="Open Sans"/>
            </a:endParaRPr>
          </a:p>
        </p:txBody>
      </p:sp>
      <p:sp>
        <p:nvSpPr>
          <p:cNvPr id="59" name="Google Shape;59;p13"/>
          <p:cNvSpPr txBox="1"/>
          <p:nvPr/>
        </p:nvSpPr>
        <p:spPr>
          <a:xfrm>
            <a:off x="352425" y="4568125"/>
            <a:ext cx="20670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dk1"/>
              </a:buClr>
              <a:buSzPts val="1100"/>
              <a:buFont typeface="Arial"/>
              <a:buNone/>
            </a:pPr>
            <a:r>
              <a:rPr lang="ru" sz="1100">
                <a:solidFill>
                  <a:schemeClr val="lt1"/>
                </a:solidFill>
                <a:latin typeface="Open Sans"/>
                <a:ea typeface="Open Sans"/>
                <a:cs typeface="Open Sans"/>
                <a:sym typeface="Open Sans"/>
              </a:rPr>
              <a:t>Abelardo_jac@gmail.com</a:t>
            </a:r>
            <a:endParaRPr sz="1100">
              <a:solidFill>
                <a:schemeClr val="lt1"/>
              </a:solidFill>
              <a:latin typeface="Open Sans"/>
              <a:ea typeface="Open Sans"/>
              <a:cs typeface="Open Sans"/>
              <a:sym typeface="Open Sans"/>
            </a:endParaRPr>
          </a:p>
          <a:p>
            <a:pPr indent="0" lvl="0" marL="0" rtl="0" algn="l">
              <a:lnSpc>
                <a:spcPct val="150000"/>
              </a:lnSpc>
              <a:spcBef>
                <a:spcPts val="0"/>
              </a:spcBef>
              <a:spcAft>
                <a:spcPts val="0"/>
              </a:spcAft>
              <a:buNone/>
            </a:pPr>
            <a:r>
              <a:rPr lang="ru" sz="1100">
                <a:solidFill>
                  <a:schemeClr val="lt1"/>
                </a:solidFill>
                <a:latin typeface="Open Sans"/>
                <a:ea typeface="Open Sans"/>
                <a:cs typeface="Open Sans"/>
                <a:sym typeface="Open Sans"/>
              </a:rPr>
              <a:t>Youcompany@mail.com</a:t>
            </a:r>
            <a:endParaRPr sz="1100">
              <a:solidFill>
                <a:schemeClr val="lt1"/>
              </a:solidFill>
              <a:latin typeface="Open Sans"/>
              <a:ea typeface="Open Sans"/>
              <a:cs typeface="Open Sans"/>
              <a:sym typeface="Open Sans"/>
            </a:endParaRPr>
          </a:p>
        </p:txBody>
      </p:sp>
      <p:sp>
        <p:nvSpPr>
          <p:cNvPr id="60" name="Google Shape;60;p13"/>
          <p:cNvSpPr txBox="1"/>
          <p:nvPr/>
        </p:nvSpPr>
        <p:spPr>
          <a:xfrm>
            <a:off x="352425" y="5468238"/>
            <a:ext cx="20670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1100">
                <a:solidFill>
                  <a:schemeClr val="lt1"/>
                </a:solidFill>
                <a:latin typeface="Open Sans"/>
                <a:ea typeface="Open Sans"/>
                <a:cs typeface="Open Sans"/>
                <a:sym typeface="Open Sans"/>
              </a:rPr>
              <a:t>www.abelardo_jac.com</a:t>
            </a:r>
            <a:endParaRPr sz="1100">
              <a:solidFill>
                <a:schemeClr val="lt1"/>
              </a:solidFill>
              <a:latin typeface="Open Sans"/>
              <a:ea typeface="Open Sans"/>
              <a:cs typeface="Open Sans"/>
              <a:sym typeface="Open Sans"/>
            </a:endParaRPr>
          </a:p>
          <a:p>
            <a:pPr indent="0" lvl="0" marL="0" rtl="0" algn="l">
              <a:lnSpc>
                <a:spcPct val="150000"/>
              </a:lnSpc>
              <a:spcBef>
                <a:spcPts val="0"/>
              </a:spcBef>
              <a:spcAft>
                <a:spcPts val="0"/>
              </a:spcAft>
              <a:buNone/>
            </a:pPr>
            <a:r>
              <a:rPr lang="ru" sz="1100">
                <a:solidFill>
                  <a:schemeClr val="lt1"/>
                </a:solidFill>
                <a:latin typeface="Open Sans"/>
                <a:ea typeface="Open Sans"/>
                <a:cs typeface="Open Sans"/>
                <a:sym typeface="Open Sans"/>
              </a:rPr>
              <a:t>www.comapany.com</a:t>
            </a:r>
            <a:endParaRPr sz="1100">
              <a:solidFill>
                <a:schemeClr val="lt1"/>
              </a:solidFill>
              <a:latin typeface="Open Sans"/>
              <a:ea typeface="Open Sans"/>
              <a:cs typeface="Open Sans"/>
              <a:sym typeface="Open Sans"/>
            </a:endParaRPr>
          </a:p>
        </p:txBody>
      </p:sp>
      <p:sp>
        <p:nvSpPr>
          <p:cNvPr id="61" name="Google Shape;61;p13"/>
          <p:cNvSpPr txBox="1"/>
          <p:nvPr/>
        </p:nvSpPr>
        <p:spPr>
          <a:xfrm>
            <a:off x="352425" y="6296025"/>
            <a:ext cx="20670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Open Sans SemiBold"/>
                <a:ea typeface="Open Sans SemiBold"/>
                <a:cs typeface="Open Sans SemiBold"/>
                <a:sym typeface="Open Sans SemiBold"/>
              </a:rPr>
              <a:t>Reference</a:t>
            </a:r>
            <a:endParaRPr sz="1100">
              <a:solidFill>
                <a:schemeClr val="lt1"/>
              </a:solidFill>
              <a:latin typeface="Open Sans SemiBold"/>
              <a:ea typeface="Open Sans SemiBold"/>
              <a:cs typeface="Open Sans SemiBold"/>
              <a:sym typeface="Open Sans SemiBold"/>
            </a:endParaRPr>
          </a:p>
        </p:txBody>
      </p:sp>
      <p:sp>
        <p:nvSpPr>
          <p:cNvPr id="62" name="Google Shape;62;p13"/>
          <p:cNvSpPr txBox="1"/>
          <p:nvPr/>
        </p:nvSpPr>
        <p:spPr>
          <a:xfrm>
            <a:off x="352425" y="6643688"/>
            <a:ext cx="206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chemeClr val="lt1"/>
                </a:solidFill>
                <a:latin typeface="Open Sans SemiBold"/>
                <a:ea typeface="Open Sans SemiBold"/>
                <a:cs typeface="Open Sans SemiBold"/>
                <a:sym typeface="Open Sans SemiBold"/>
              </a:rPr>
              <a:t>John cena</a:t>
            </a:r>
            <a:endParaRPr sz="1000">
              <a:solidFill>
                <a:schemeClr val="lt1"/>
              </a:solidFill>
              <a:latin typeface="Open Sans SemiBold"/>
              <a:ea typeface="Open Sans SemiBold"/>
              <a:cs typeface="Open Sans SemiBold"/>
              <a:sym typeface="Open Sans SemiBold"/>
            </a:endParaRPr>
          </a:p>
        </p:txBody>
      </p:sp>
      <p:sp>
        <p:nvSpPr>
          <p:cNvPr id="63" name="Google Shape;63;p13"/>
          <p:cNvSpPr txBox="1"/>
          <p:nvPr/>
        </p:nvSpPr>
        <p:spPr>
          <a:xfrm>
            <a:off x="352425" y="6822281"/>
            <a:ext cx="2067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lt1"/>
                </a:solidFill>
                <a:latin typeface="Open Sans SemiBold"/>
                <a:ea typeface="Open Sans SemiBold"/>
                <a:cs typeface="Open Sans SemiBold"/>
                <a:sym typeface="Open Sans SemiBold"/>
              </a:rPr>
              <a:t>CEO,XTheme</a:t>
            </a:r>
            <a:endParaRPr sz="900">
              <a:solidFill>
                <a:schemeClr val="lt1"/>
              </a:solidFill>
              <a:latin typeface="Open Sans SemiBold"/>
              <a:ea typeface="Open Sans SemiBold"/>
              <a:cs typeface="Open Sans SemiBold"/>
              <a:sym typeface="Open Sans SemiBold"/>
            </a:endParaRPr>
          </a:p>
        </p:txBody>
      </p:sp>
      <p:sp>
        <p:nvSpPr>
          <p:cNvPr id="64" name="Google Shape;64;p13"/>
          <p:cNvSpPr txBox="1"/>
          <p:nvPr/>
        </p:nvSpPr>
        <p:spPr>
          <a:xfrm>
            <a:off x="352425" y="6986944"/>
            <a:ext cx="1914600" cy="3462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900">
                <a:solidFill>
                  <a:schemeClr val="lt1"/>
                </a:solidFill>
                <a:latin typeface="Open Sans"/>
                <a:ea typeface="Open Sans"/>
                <a:cs typeface="Open Sans"/>
                <a:sym typeface="Open Sans"/>
              </a:rPr>
              <a:t>Lorem ipsum dolor sit amet, consetetur sadipscing elitr.</a:t>
            </a:r>
            <a:endParaRPr sz="800">
              <a:solidFill>
                <a:schemeClr val="lt1"/>
              </a:solidFill>
              <a:latin typeface="Open Sans"/>
              <a:ea typeface="Open Sans"/>
              <a:cs typeface="Open Sans"/>
              <a:sym typeface="Open Sans"/>
            </a:endParaRPr>
          </a:p>
        </p:txBody>
      </p:sp>
      <p:sp>
        <p:nvSpPr>
          <p:cNvPr id="65" name="Google Shape;65;p13"/>
          <p:cNvSpPr txBox="1"/>
          <p:nvPr/>
        </p:nvSpPr>
        <p:spPr>
          <a:xfrm>
            <a:off x="352425" y="7522500"/>
            <a:ext cx="206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chemeClr val="lt1"/>
                </a:solidFill>
                <a:latin typeface="Open Sans SemiBold"/>
                <a:ea typeface="Open Sans SemiBold"/>
                <a:cs typeface="Open Sans SemiBold"/>
                <a:sym typeface="Open Sans SemiBold"/>
              </a:rPr>
              <a:t>jack daniels</a:t>
            </a:r>
            <a:endParaRPr sz="1000">
              <a:solidFill>
                <a:schemeClr val="lt1"/>
              </a:solidFill>
              <a:latin typeface="Open Sans SemiBold"/>
              <a:ea typeface="Open Sans SemiBold"/>
              <a:cs typeface="Open Sans SemiBold"/>
              <a:sym typeface="Open Sans SemiBold"/>
            </a:endParaRPr>
          </a:p>
        </p:txBody>
      </p:sp>
      <p:sp>
        <p:nvSpPr>
          <p:cNvPr id="66" name="Google Shape;66;p13"/>
          <p:cNvSpPr txBox="1"/>
          <p:nvPr/>
        </p:nvSpPr>
        <p:spPr>
          <a:xfrm>
            <a:off x="352425" y="7703475"/>
            <a:ext cx="2067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lt1"/>
                </a:solidFill>
                <a:latin typeface="Open Sans SemiBold"/>
                <a:ea typeface="Open Sans SemiBold"/>
                <a:cs typeface="Open Sans SemiBold"/>
                <a:sym typeface="Open Sans SemiBold"/>
              </a:rPr>
              <a:t>Abc @ founder</a:t>
            </a:r>
            <a:endParaRPr sz="900">
              <a:solidFill>
                <a:schemeClr val="lt1"/>
              </a:solidFill>
              <a:latin typeface="Open Sans SemiBold"/>
              <a:ea typeface="Open Sans SemiBold"/>
              <a:cs typeface="Open Sans SemiBold"/>
              <a:sym typeface="Open Sans SemiBold"/>
            </a:endParaRPr>
          </a:p>
        </p:txBody>
      </p:sp>
      <p:sp>
        <p:nvSpPr>
          <p:cNvPr id="67" name="Google Shape;67;p13"/>
          <p:cNvSpPr txBox="1"/>
          <p:nvPr/>
        </p:nvSpPr>
        <p:spPr>
          <a:xfrm>
            <a:off x="352425" y="7863375"/>
            <a:ext cx="1914600" cy="3462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900">
                <a:solidFill>
                  <a:schemeClr val="lt1"/>
                </a:solidFill>
                <a:latin typeface="Open Sans"/>
                <a:ea typeface="Open Sans"/>
                <a:cs typeface="Open Sans"/>
                <a:sym typeface="Open Sans"/>
              </a:rPr>
              <a:t>Lorem ipsum dolor sit amet, consetetur sadipscing elitr.</a:t>
            </a:r>
            <a:endParaRPr sz="800">
              <a:solidFill>
                <a:schemeClr val="lt1"/>
              </a:solidFill>
              <a:latin typeface="Open Sans"/>
              <a:ea typeface="Open Sans"/>
              <a:cs typeface="Open Sans"/>
              <a:sym typeface="Open Sans"/>
            </a:endParaRPr>
          </a:p>
        </p:txBody>
      </p:sp>
      <p:sp>
        <p:nvSpPr>
          <p:cNvPr id="68" name="Google Shape;68;p13"/>
          <p:cNvSpPr txBox="1"/>
          <p:nvPr/>
        </p:nvSpPr>
        <p:spPr>
          <a:xfrm>
            <a:off x="352425" y="8391788"/>
            <a:ext cx="206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chemeClr val="lt1"/>
                </a:solidFill>
                <a:latin typeface="Open Sans SemiBold"/>
                <a:ea typeface="Open Sans SemiBold"/>
                <a:cs typeface="Open Sans SemiBold"/>
                <a:sym typeface="Open Sans SemiBold"/>
              </a:rPr>
              <a:t>Michael clarke</a:t>
            </a:r>
            <a:endParaRPr sz="1000">
              <a:solidFill>
                <a:schemeClr val="lt1"/>
              </a:solidFill>
              <a:latin typeface="Open Sans SemiBold"/>
              <a:ea typeface="Open Sans SemiBold"/>
              <a:cs typeface="Open Sans SemiBold"/>
              <a:sym typeface="Open Sans SemiBold"/>
            </a:endParaRPr>
          </a:p>
        </p:txBody>
      </p:sp>
      <p:sp>
        <p:nvSpPr>
          <p:cNvPr id="69" name="Google Shape;69;p13"/>
          <p:cNvSpPr txBox="1"/>
          <p:nvPr/>
        </p:nvSpPr>
        <p:spPr>
          <a:xfrm>
            <a:off x="352425" y="8565619"/>
            <a:ext cx="2067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lt1"/>
                </a:solidFill>
                <a:latin typeface="Open Sans SemiBold"/>
                <a:ea typeface="Open Sans SemiBold"/>
                <a:cs typeface="Open Sans SemiBold"/>
                <a:sym typeface="Open Sans SemiBold"/>
              </a:rPr>
              <a:t>Zyx @ Developer</a:t>
            </a:r>
            <a:endParaRPr sz="900">
              <a:solidFill>
                <a:schemeClr val="lt1"/>
              </a:solidFill>
              <a:latin typeface="Open Sans SemiBold"/>
              <a:ea typeface="Open Sans SemiBold"/>
              <a:cs typeface="Open Sans SemiBold"/>
              <a:sym typeface="Open Sans SemiBold"/>
            </a:endParaRPr>
          </a:p>
        </p:txBody>
      </p:sp>
      <p:sp>
        <p:nvSpPr>
          <p:cNvPr id="70" name="Google Shape;70;p13"/>
          <p:cNvSpPr txBox="1"/>
          <p:nvPr/>
        </p:nvSpPr>
        <p:spPr>
          <a:xfrm>
            <a:off x="352425" y="8727900"/>
            <a:ext cx="1914600" cy="3462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900">
                <a:solidFill>
                  <a:schemeClr val="lt1"/>
                </a:solidFill>
                <a:latin typeface="Open Sans"/>
                <a:ea typeface="Open Sans"/>
                <a:cs typeface="Open Sans"/>
                <a:sym typeface="Open Sans"/>
              </a:rPr>
              <a:t>Lorem ipsum dolor sit amet, consetetur sadipscing elitr.</a:t>
            </a:r>
            <a:endParaRPr sz="800">
              <a:solidFill>
                <a:schemeClr val="lt1"/>
              </a:solidFill>
              <a:latin typeface="Open Sans"/>
              <a:ea typeface="Open Sans"/>
              <a:cs typeface="Open Sans"/>
              <a:sym typeface="Open Sans"/>
            </a:endParaRPr>
          </a:p>
        </p:txBody>
      </p:sp>
      <p:pic>
        <p:nvPicPr>
          <p:cNvPr id="71" name="Google Shape;71;p13"/>
          <p:cNvPicPr preferRelativeResize="0"/>
          <p:nvPr/>
        </p:nvPicPr>
        <p:blipFill>
          <a:blip r:embed="rId4">
            <a:alphaModFix/>
          </a:blip>
          <a:stretch>
            <a:fillRect/>
          </a:stretch>
        </p:blipFill>
        <p:spPr>
          <a:xfrm>
            <a:off x="367676" y="3453300"/>
            <a:ext cx="169560" cy="180000"/>
          </a:xfrm>
          <a:prstGeom prst="rect">
            <a:avLst/>
          </a:prstGeom>
          <a:noFill/>
          <a:ln>
            <a:noFill/>
          </a:ln>
        </p:spPr>
      </p:pic>
      <p:pic>
        <p:nvPicPr>
          <p:cNvPr id="72" name="Google Shape;72;p13"/>
          <p:cNvPicPr preferRelativeResize="0"/>
          <p:nvPr/>
        </p:nvPicPr>
        <p:blipFill>
          <a:blip r:embed="rId5">
            <a:alphaModFix/>
          </a:blip>
          <a:stretch>
            <a:fillRect/>
          </a:stretch>
        </p:blipFill>
        <p:spPr>
          <a:xfrm>
            <a:off x="358150" y="4347500"/>
            <a:ext cx="180000" cy="122727"/>
          </a:xfrm>
          <a:prstGeom prst="rect">
            <a:avLst/>
          </a:prstGeom>
          <a:noFill/>
          <a:ln>
            <a:noFill/>
          </a:ln>
        </p:spPr>
      </p:pic>
      <p:pic>
        <p:nvPicPr>
          <p:cNvPr id="73" name="Google Shape;73;p13"/>
          <p:cNvPicPr preferRelativeResize="0"/>
          <p:nvPr/>
        </p:nvPicPr>
        <p:blipFill>
          <a:blip r:embed="rId6">
            <a:alphaModFix/>
          </a:blip>
          <a:stretch>
            <a:fillRect/>
          </a:stretch>
        </p:blipFill>
        <p:spPr>
          <a:xfrm>
            <a:off x="353400" y="5218650"/>
            <a:ext cx="180000" cy="180000"/>
          </a:xfrm>
          <a:prstGeom prst="rect">
            <a:avLst/>
          </a:prstGeom>
          <a:noFill/>
          <a:ln>
            <a:noFill/>
          </a:ln>
        </p:spPr>
      </p:pic>
      <p:sp>
        <p:nvSpPr>
          <p:cNvPr id="74" name="Google Shape;74;p13"/>
          <p:cNvSpPr txBox="1"/>
          <p:nvPr/>
        </p:nvSpPr>
        <p:spPr>
          <a:xfrm>
            <a:off x="2881320" y="447688"/>
            <a:ext cx="16575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333333"/>
                </a:solidFill>
                <a:latin typeface="Open Sans SemiBold"/>
                <a:ea typeface="Open Sans SemiBold"/>
                <a:cs typeface="Open Sans SemiBold"/>
                <a:sym typeface="Open Sans SemiBold"/>
              </a:rPr>
              <a:t>Objective</a:t>
            </a:r>
            <a:endParaRPr sz="1100">
              <a:solidFill>
                <a:srgbClr val="333333"/>
              </a:solidFill>
              <a:latin typeface="Open Sans SemiBold"/>
              <a:ea typeface="Open Sans SemiBold"/>
              <a:cs typeface="Open Sans SemiBold"/>
              <a:sym typeface="Open Sans SemiBold"/>
            </a:endParaRPr>
          </a:p>
        </p:txBody>
      </p:sp>
      <p:sp>
        <p:nvSpPr>
          <p:cNvPr id="75" name="Google Shape;75;p13"/>
          <p:cNvSpPr txBox="1"/>
          <p:nvPr/>
        </p:nvSpPr>
        <p:spPr>
          <a:xfrm>
            <a:off x="2881320" y="2024088"/>
            <a:ext cx="16575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333333"/>
                </a:solidFill>
                <a:latin typeface="Open Sans SemiBold"/>
                <a:ea typeface="Open Sans SemiBold"/>
                <a:cs typeface="Open Sans SemiBold"/>
                <a:sym typeface="Open Sans SemiBold"/>
              </a:rPr>
              <a:t>Experience</a:t>
            </a:r>
            <a:endParaRPr sz="1100">
              <a:solidFill>
                <a:srgbClr val="333333"/>
              </a:solidFill>
              <a:latin typeface="Open Sans SemiBold"/>
              <a:ea typeface="Open Sans SemiBold"/>
              <a:cs typeface="Open Sans SemiBold"/>
              <a:sym typeface="Open Sans SemiBold"/>
            </a:endParaRPr>
          </a:p>
        </p:txBody>
      </p:sp>
      <p:sp>
        <p:nvSpPr>
          <p:cNvPr id="76" name="Google Shape;76;p13"/>
          <p:cNvSpPr txBox="1"/>
          <p:nvPr/>
        </p:nvSpPr>
        <p:spPr>
          <a:xfrm>
            <a:off x="2871795" y="5055725"/>
            <a:ext cx="16575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333333"/>
                </a:solidFill>
                <a:latin typeface="Open Sans SemiBold"/>
                <a:ea typeface="Open Sans SemiBold"/>
                <a:cs typeface="Open Sans SemiBold"/>
                <a:sym typeface="Open Sans SemiBold"/>
              </a:rPr>
              <a:t>Education</a:t>
            </a:r>
            <a:endParaRPr sz="1100">
              <a:solidFill>
                <a:srgbClr val="333333"/>
              </a:solidFill>
              <a:latin typeface="Open Sans SemiBold"/>
              <a:ea typeface="Open Sans SemiBold"/>
              <a:cs typeface="Open Sans SemiBold"/>
              <a:sym typeface="Open Sans SemiBold"/>
            </a:endParaRPr>
          </a:p>
        </p:txBody>
      </p:sp>
      <p:sp>
        <p:nvSpPr>
          <p:cNvPr id="77" name="Google Shape;77;p13"/>
          <p:cNvSpPr txBox="1"/>
          <p:nvPr/>
        </p:nvSpPr>
        <p:spPr>
          <a:xfrm>
            <a:off x="2886079" y="7743550"/>
            <a:ext cx="8463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333333"/>
                </a:solidFill>
                <a:latin typeface="Open Sans SemiBold"/>
                <a:ea typeface="Open Sans SemiBold"/>
                <a:cs typeface="Open Sans SemiBold"/>
                <a:sym typeface="Open Sans SemiBold"/>
              </a:rPr>
              <a:t>Skills</a:t>
            </a:r>
            <a:endParaRPr sz="1100">
              <a:solidFill>
                <a:srgbClr val="333333"/>
              </a:solidFill>
              <a:latin typeface="Open Sans SemiBold"/>
              <a:ea typeface="Open Sans SemiBold"/>
              <a:cs typeface="Open Sans SemiBold"/>
              <a:sym typeface="Open Sans SemiBold"/>
            </a:endParaRPr>
          </a:p>
        </p:txBody>
      </p:sp>
      <p:sp>
        <p:nvSpPr>
          <p:cNvPr id="78" name="Google Shape;78;p13"/>
          <p:cNvSpPr txBox="1"/>
          <p:nvPr/>
        </p:nvSpPr>
        <p:spPr>
          <a:xfrm>
            <a:off x="2890850" y="778825"/>
            <a:ext cx="4309200" cy="861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800">
                <a:solidFill>
                  <a:srgbClr val="555655"/>
                </a:solidFill>
                <a:latin typeface="Open Sans"/>
                <a:ea typeface="Open Sans"/>
                <a:cs typeface="Open Sans"/>
                <a:sym typeface="Open Sans"/>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a:t>
            </a:r>
            <a:endParaRPr sz="800">
              <a:solidFill>
                <a:srgbClr val="555655"/>
              </a:solidFill>
              <a:latin typeface="Open Sans"/>
              <a:ea typeface="Open Sans"/>
              <a:cs typeface="Open Sans"/>
              <a:sym typeface="Open Sans"/>
            </a:endParaRPr>
          </a:p>
        </p:txBody>
      </p:sp>
      <p:sp>
        <p:nvSpPr>
          <p:cNvPr id="79" name="Google Shape;79;p13"/>
          <p:cNvSpPr/>
          <p:nvPr/>
        </p:nvSpPr>
        <p:spPr>
          <a:xfrm>
            <a:off x="2881313" y="2372188"/>
            <a:ext cx="81000" cy="81000"/>
          </a:xfrm>
          <a:prstGeom prst="ellipse">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txBox="1"/>
          <p:nvPr/>
        </p:nvSpPr>
        <p:spPr>
          <a:xfrm>
            <a:off x="3105169" y="2351200"/>
            <a:ext cx="13764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latin typeface="Open Sans"/>
                <a:ea typeface="Open Sans"/>
                <a:cs typeface="Open Sans"/>
                <a:sym typeface="Open Sans"/>
              </a:rPr>
              <a:t>2008 present </a:t>
            </a:r>
            <a:endParaRPr sz="800">
              <a:latin typeface="Open Sans"/>
              <a:ea typeface="Open Sans"/>
              <a:cs typeface="Open Sans"/>
              <a:sym typeface="Open Sans"/>
            </a:endParaRPr>
          </a:p>
        </p:txBody>
      </p:sp>
      <p:sp>
        <p:nvSpPr>
          <p:cNvPr id="81" name="Google Shape;81;p13"/>
          <p:cNvSpPr txBox="1"/>
          <p:nvPr/>
        </p:nvSpPr>
        <p:spPr>
          <a:xfrm>
            <a:off x="3114725" y="2543825"/>
            <a:ext cx="13764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333333"/>
                </a:solidFill>
                <a:latin typeface="Open Sans SemiBold"/>
                <a:ea typeface="Open Sans SemiBold"/>
                <a:cs typeface="Open Sans SemiBold"/>
                <a:sym typeface="Open Sans SemiBold"/>
              </a:rPr>
              <a:t>UI/Ux @ Google Inc.</a:t>
            </a:r>
            <a:endParaRPr sz="900">
              <a:solidFill>
                <a:srgbClr val="333333"/>
              </a:solidFill>
              <a:latin typeface="Open Sans SemiBold"/>
              <a:ea typeface="Open Sans SemiBold"/>
              <a:cs typeface="Open Sans SemiBold"/>
              <a:sym typeface="Open Sans SemiBold"/>
            </a:endParaRPr>
          </a:p>
        </p:txBody>
      </p:sp>
      <p:cxnSp>
        <p:nvCxnSpPr>
          <p:cNvPr id="82" name="Google Shape;82;p13"/>
          <p:cNvCxnSpPr>
            <a:stCxn id="79" idx="4"/>
            <a:endCxn id="83" idx="0"/>
          </p:cNvCxnSpPr>
          <p:nvPr/>
        </p:nvCxnSpPr>
        <p:spPr>
          <a:xfrm>
            <a:off x="2921813" y="2453188"/>
            <a:ext cx="0" cy="1159200"/>
          </a:xfrm>
          <a:prstGeom prst="straightConnector1">
            <a:avLst/>
          </a:prstGeom>
          <a:noFill/>
          <a:ln cap="flat" cmpd="sng" w="9525">
            <a:solidFill>
              <a:srgbClr val="B7B7B7"/>
            </a:solidFill>
            <a:prstDash val="solid"/>
            <a:round/>
            <a:headEnd len="med" w="med" type="none"/>
            <a:tailEnd len="med" w="med" type="none"/>
          </a:ln>
        </p:spPr>
      </p:cxnSp>
      <p:sp>
        <p:nvSpPr>
          <p:cNvPr id="84" name="Google Shape;84;p13"/>
          <p:cNvSpPr txBox="1"/>
          <p:nvPr/>
        </p:nvSpPr>
        <p:spPr>
          <a:xfrm>
            <a:off x="3114725" y="2747300"/>
            <a:ext cx="4085400" cy="6774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800">
                <a:solidFill>
                  <a:srgbClr val="555655"/>
                </a:solidFill>
                <a:latin typeface="Open Sans"/>
                <a:ea typeface="Open Sans"/>
                <a:cs typeface="Open Sans"/>
                <a:sym typeface="Open Sans"/>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endParaRPr sz="800">
              <a:solidFill>
                <a:srgbClr val="555655"/>
              </a:solidFill>
              <a:latin typeface="Open Sans"/>
              <a:ea typeface="Open Sans"/>
              <a:cs typeface="Open Sans"/>
              <a:sym typeface="Open Sans"/>
            </a:endParaRPr>
          </a:p>
        </p:txBody>
      </p:sp>
      <p:sp>
        <p:nvSpPr>
          <p:cNvPr id="83" name="Google Shape;83;p13"/>
          <p:cNvSpPr/>
          <p:nvPr/>
        </p:nvSpPr>
        <p:spPr>
          <a:xfrm>
            <a:off x="2881313" y="3612288"/>
            <a:ext cx="81000" cy="81000"/>
          </a:xfrm>
          <a:prstGeom prst="ellipse">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txBox="1"/>
          <p:nvPr/>
        </p:nvSpPr>
        <p:spPr>
          <a:xfrm>
            <a:off x="3105169" y="3591300"/>
            <a:ext cx="13764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latin typeface="Open Sans"/>
                <a:ea typeface="Open Sans"/>
                <a:cs typeface="Open Sans"/>
                <a:sym typeface="Open Sans"/>
              </a:rPr>
              <a:t>2006 - 2008</a:t>
            </a:r>
            <a:endParaRPr sz="800">
              <a:latin typeface="Open Sans"/>
              <a:ea typeface="Open Sans"/>
              <a:cs typeface="Open Sans"/>
              <a:sym typeface="Open Sans"/>
            </a:endParaRPr>
          </a:p>
        </p:txBody>
      </p:sp>
      <p:sp>
        <p:nvSpPr>
          <p:cNvPr id="86" name="Google Shape;86;p13"/>
          <p:cNvSpPr txBox="1"/>
          <p:nvPr/>
        </p:nvSpPr>
        <p:spPr>
          <a:xfrm>
            <a:off x="3114725" y="3783925"/>
            <a:ext cx="17049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333333"/>
                </a:solidFill>
                <a:latin typeface="Open Sans SemiBold"/>
                <a:ea typeface="Open Sans SemiBold"/>
                <a:cs typeface="Open Sans SemiBold"/>
                <a:sym typeface="Open Sans SemiBold"/>
              </a:rPr>
              <a:t>Grapic Designer @ Apple Inc.</a:t>
            </a:r>
            <a:endParaRPr sz="900">
              <a:solidFill>
                <a:srgbClr val="333333"/>
              </a:solidFill>
              <a:latin typeface="Open Sans SemiBold"/>
              <a:ea typeface="Open Sans SemiBold"/>
              <a:cs typeface="Open Sans SemiBold"/>
              <a:sym typeface="Open Sans SemiBold"/>
            </a:endParaRPr>
          </a:p>
        </p:txBody>
      </p:sp>
      <p:cxnSp>
        <p:nvCxnSpPr>
          <p:cNvPr id="87" name="Google Shape;87;p13"/>
          <p:cNvCxnSpPr>
            <a:stCxn id="83" idx="4"/>
          </p:cNvCxnSpPr>
          <p:nvPr/>
        </p:nvCxnSpPr>
        <p:spPr>
          <a:xfrm>
            <a:off x="2921813" y="3693288"/>
            <a:ext cx="0" cy="945300"/>
          </a:xfrm>
          <a:prstGeom prst="straightConnector1">
            <a:avLst/>
          </a:prstGeom>
          <a:noFill/>
          <a:ln cap="flat" cmpd="sng" w="9525">
            <a:solidFill>
              <a:srgbClr val="B7B7B7"/>
            </a:solidFill>
            <a:prstDash val="solid"/>
            <a:round/>
            <a:headEnd len="med" w="med" type="none"/>
            <a:tailEnd len="med" w="med" type="none"/>
          </a:ln>
        </p:spPr>
      </p:cxnSp>
      <p:sp>
        <p:nvSpPr>
          <p:cNvPr id="88" name="Google Shape;88;p13"/>
          <p:cNvSpPr txBox="1"/>
          <p:nvPr/>
        </p:nvSpPr>
        <p:spPr>
          <a:xfrm>
            <a:off x="3114725" y="3987400"/>
            <a:ext cx="4085400" cy="6774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800">
                <a:solidFill>
                  <a:srgbClr val="555655"/>
                </a:solidFill>
                <a:latin typeface="Open Sans"/>
                <a:ea typeface="Open Sans"/>
                <a:cs typeface="Open Sans"/>
                <a:sym typeface="Open Sans"/>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t>
            </a:r>
            <a:endParaRPr sz="800">
              <a:solidFill>
                <a:srgbClr val="555655"/>
              </a:solidFill>
              <a:latin typeface="Open Sans"/>
              <a:ea typeface="Open Sans"/>
              <a:cs typeface="Open Sans"/>
              <a:sym typeface="Open Sans"/>
            </a:endParaRPr>
          </a:p>
        </p:txBody>
      </p:sp>
      <p:sp>
        <p:nvSpPr>
          <p:cNvPr id="89" name="Google Shape;89;p13"/>
          <p:cNvSpPr/>
          <p:nvPr/>
        </p:nvSpPr>
        <p:spPr>
          <a:xfrm>
            <a:off x="2881313" y="5412175"/>
            <a:ext cx="81000" cy="81000"/>
          </a:xfrm>
          <a:prstGeom prst="ellipse">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txBox="1"/>
          <p:nvPr/>
        </p:nvSpPr>
        <p:spPr>
          <a:xfrm>
            <a:off x="3105169" y="5391188"/>
            <a:ext cx="13764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latin typeface="Open Sans"/>
                <a:ea typeface="Open Sans"/>
                <a:cs typeface="Open Sans"/>
                <a:sym typeface="Open Sans"/>
              </a:rPr>
              <a:t>2006 - 2008 - London</a:t>
            </a:r>
            <a:endParaRPr sz="800">
              <a:latin typeface="Open Sans"/>
              <a:ea typeface="Open Sans"/>
              <a:cs typeface="Open Sans"/>
              <a:sym typeface="Open Sans"/>
            </a:endParaRPr>
          </a:p>
        </p:txBody>
      </p:sp>
      <p:sp>
        <p:nvSpPr>
          <p:cNvPr id="91" name="Google Shape;91;p13"/>
          <p:cNvSpPr txBox="1"/>
          <p:nvPr/>
        </p:nvSpPr>
        <p:spPr>
          <a:xfrm>
            <a:off x="3114725" y="5588575"/>
            <a:ext cx="13764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333333"/>
                </a:solidFill>
                <a:latin typeface="Open Sans SemiBold"/>
                <a:ea typeface="Open Sans SemiBold"/>
                <a:cs typeface="Open Sans SemiBold"/>
                <a:sym typeface="Open Sans SemiBold"/>
              </a:rPr>
              <a:t>University of Name</a:t>
            </a:r>
            <a:endParaRPr sz="900">
              <a:solidFill>
                <a:srgbClr val="333333"/>
              </a:solidFill>
              <a:latin typeface="Open Sans SemiBold"/>
              <a:ea typeface="Open Sans SemiBold"/>
              <a:cs typeface="Open Sans SemiBold"/>
              <a:sym typeface="Open Sans SemiBold"/>
            </a:endParaRPr>
          </a:p>
        </p:txBody>
      </p:sp>
      <p:cxnSp>
        <p:nvCxnSpPr>
          <p:cNvPr id="92" name="Google Shape;92;p13"/>
          <p:cNvCxnSpPr>
            <a:stCxn id="89" idx="4"/>
            <a:endCxn id="93" idx="0"/>
          </p:cNvCxnSpPr>
          <p:nvPr/>
        </p:nvCxnSpPr>
        <p:spPr>
          <a:xfrm>
            <a:off x="2921813" y="5493175"/>
            <a:ext cx="0" cy="979200"/>
          </a:xfrm>
          <a:prstGeom prst="straightConnector1">
            <a:avLst/>
          </a:prstGeom>
          <a:noFill/>
          <a:ln cap="flat" cmpd="sng" w="9525">
            <a:solidFill>
              <a:srgbClr val="B7B7B7"/>
            </a:solidFill>
            <a:prstDash val="solid"/>
            <a:round/>
            <a:headEnd len="med" w="med" type="none"/>
            <a:tailEnd len="med" w="med" type="none"/>
          </a:ln>
        </p:spPr>
      </p:cxnSp>
      <p:cxnSp>
        <p:nvCxnSpPr>
          <p:cNvPr id="94" name="Google Shape;94;p13"/>
          <p:cNvCxnSpPr>
            <a:stCxn id="93" idx="4"/>
          </p:cNvCxnSpPr>
          <p:nvPr/>
        </p:nvCxnSpPr>
        <p:spPr>
          <a:xfrm>
            <a:off x="2921813" y="6553300"/>
            <a:ext cx="0" cy="776100"/>
          </a:xfrm>
          <a:prstGeom prst="straightConnector1">
            <a:avLst/>
          </a:prstGeom>
          <a:noFill/>
          <a:ln cap="flat" cmpd="sng" w="9525">
            <a:solidFill>
              <a:srgbClr val="B7B7B7"/>
            </a:solidFill>
            <a:prstDash val="solid"/>
            <a:round/>
            <a:headEnd len="med" w="med" type="none"/>
            <a:tailEnd len="med" w="med" type="none"/>
          </a:ln>
        </p:spPr>
      </p:cxnSp>
      <p:sp>
        <p:nvSpPr>
          <p:cNvPr id="95" name="Google Shape;95;p13"/>
          <p:cNvSpPr txBox="1"/>
          <p:nvPr/>
        </p:nvSpPr>
        <p:spPr>
          <a:xfrm>
            <a:off x="3114925" y="5958500"/>
            <a:ext cx="4085400" cy="307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800">
                <a:solidFill>
                  <a:srgbClr val="555655"/>
                </a:solidFill>
                <a:latin typeface="Open Sans"/>
                <a:ea typeface="Open Sans"/>
                <a:cs typeface="Open Sans"/>
                <a:sym typeface="Open Sans"/>
              </a:rPr>
              <a:t>Lorem ipsum dolor sit amet, consetetur sadipscing elitr, sed diam nonumy eirmod tempor invidunt ut labore et dolore magna aliquyam erat, sed</a:t>
            </a:r>
            <a:endParaRPr sz="800">
              <a:solidFill>
                <a:srgbClr val="555655"/>
              </a:solidFill>
              <a:latin typeface="Open Sans"/>
              <a:ea typeface="Open Sans"/>
              <a:cs typeface="Open Sans"/>
              <a:sym typeface="Open Sans"/>
            </a:endParaRPr>
          </a:p>
        </p:txBody>
      </p:sp>
      <p:sp>
        <p:nvSpPr>
          <p:cNvPr id="96" name="Google Shape;96;p13"/>
          <p:cNvSpPr txBox="1"/>
          <p:nvPr/>
        </p:nvSpPr>
        <p:spPr>
          <a:xfrm>
            <a:off x="3105175" y="5750828"/>
            <a:ext cx="2705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333333"/>
                </a:solidFill>
                <a:latin typeface="Open Sans SemiBold"/>
                <a:ea typeface="Open Sans SemiBold"/>
                <a:cs typeface="Open Sans SemiBold"/>
                <a:sym typeface="Open Sans SemiBold"/>
              </a:rPr>
              <a:t>Bachelor of Science In Information Technology</a:t>
            </a:r>
            <a:endParaRPr sz="900">
              <a:solidFill>
                <a:srgbClr val="333333"/>
              </a:solidFill>
              <a:latin typeface="Open Sans SemiBold"/>
              <a:ea typeface="Open Sans SemiBold"/>
              <a:cs typeface="Open Sans SemiBold"/>
              <a:sym typeface="Open Sans SemiBold"/>
            </a:endParaRPr>
          </a:p>
        </p:txBody>
      </p:sp>
      <p:sp>
        <p:nvSpPr>
          <p:cNvPr id="93" name="Google Shape;93;p13"/>
          <p:cNvSpPr/>
          <p:nvPr/>
        </p:nvSpPr>
        <p:spPr>
          <a:xfrm>
            <a:off x="2881313" y="6472300"/>
            <a:ext cx="81000" cy="81000"/>
          </a:xfrm>
          <a:prstGeom prst="ellipse">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txBox="1"/>
          <p:nvPr/>
        </p:nvSpPr>
        <p:spPr>
          <a:xfrm>
            <a:off x="3105169" y="6456363"/>
            <a:ext cx="13764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800">
                <a:latin typeface="Open Sans"/>
                <a:ea typeface="Open Sans"/>
                <a:cs typeface="Open Sans"/>
                <a:sym typeface="Open Sans"/>
              </a:rPr>
              <a:t>2006 - 2008 - London</a:t>
            </a:r>
            <a:endParaRPr sz="800">
              <a:latin typeface="Open Sans"/>
              <a:ea typeface="Open Sans"/>
              <a:cs typeface="Open Sans"/>
              <a:sym typeface="Open Sans"/>
            </a:endParaRPr>
          </a:p>
        </p:txBody>
      </p:sp>
      <p:sp>
        <p:nvSpPr>
          <p:cNvPr id="98" name="Google Shape;98;p13"/>
          <p:cNvSpPr txBox="1"/>
          <p:nvPr/>
        </p:nvSpPr>
        <p:spPr>
          <a:xfrm>
            <a:off x="3109938" y="6653750"/>
            <a:ext cx="13764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333333"/>
                </a:solidFill>
                <a:latin typeface="Open Sans SemiBold"/>
                <a:ea typeface="Open Sans SemiBold"/>
                <a:cs typeface="Open Sans SemiBold"/>
                <a:sym typeface="Open Sans SemiBold"/>
              </a:rPr>
              <a:t>Zyx School of Design</a:t>
            </a:r>
            <a:endParaRPr sz="900">
              <a:solidFill>
                <a:srgbClr val="333333"/>
              </a:solidFill>
              <a:latin typeface="Open Sans SemiBold"/>
              <a:ea typeface="Open Sans SemiBold"/>
              <a:cs typeface="Open Sans SemiBold"/>
              <a:sym typeface="Open Sans SemiBold"/>
            </a:endParaRPr>
          </a:p>
        </p:txBody>
      </p:sp>
      <p:sp>
        <p:nvSpPr>
          <p:cNvPr id="99" name="Google Shape;99;p13"/>
          <p:cNvSpPr txBox="1"/>
          <p:nvPr/>
        </p:nvSpPr>
        <p:spPr>
          <a:xfrm>
            <a:off x="3109938" y="6823888"/>
            <a:ext cx="2705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333333"/>
                </a:solidFill>
                <a:latin typeface="Open Sans SemiBold"/>
                <a:ea typeface="Open Sans SemiBold"/>
                <a:cs typeface="Open Sans SemiBold"/>
                <a:sym typeface="Open Sans SemiBold"/>
              </a:rPr>
              <a:t>Diploma of Graphic Design</a:t>
            </a:r>
            <a:endParaRPr sz="900">
              <a:solidFill>
                <a:srgbClr val="333333"/>
              </a:solidFill>
              <a:latin typeface="Open Sans SemiBold"/>
              <a:ea typeface="Open Sans SemiBold"/>
              <a:cs typeface="Open Sans SemiBold"/>
              <a:sym typeface="Open Sans SemiBold"/>
            </a:endParaRPr>
          </a:p>
        </p:txBody>
      </p:sp>
      <p:sp>
        <p:nvSpPr>
          <p:cNvPr id="100" name="Google Shape;100;p13"/>
          <p:cNvSpPr txBox="1"/>
          <p:nvPr/>
        </p:nvSpPr>
        <p:spPr>
          <a:xfrm>
            <a:off x="3109950" y="7036925"/>
            <a:ext cx="4085400" cy="307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800">
                <a:solidFill>
                  <a:srgbClr val="555655"/>
                </a:solidFill>
                <a:latin typeface="Open Sans"/>
                <a:ea typeface="Open Sans"/>
                <a:cs typeface="Open Sans"/>
                <a:sym typeface="Open Sans"/>
              </a:rPr>
              <a:t>Lorem ipsum dolor sit amet, consetetur sadipscing elitr, sed diam nonumy eirmod tempor invidunt ut labore et dolore magna aliquyam erat, sed</a:t>
            </a:r>
            <a:endParaRPr sz="800">
              <a:solidFill>
                <a:srgbClr val="555655"/>
              </a:solidFill>
              <a:latin typeface="Open Sans"/>
              <a:ea typeface="Open Sans"/>
              <a:cs typeface="Open Sans"/>
              <a:sym typeface="Open Sans"/>
            </a:endParaRPr>
          </a:p>
        </p:txBody>
      </p:sp>
      <p:sp>
        <p:nvSpPr>
          <p:cNvPr id="101" name="Google Shape;101;p13"/>
          <p:cNvSpPr txBox="1"/>
          <p:nvPr/>
        </p:nvSpPr>
        <p:spPr>
          <a:xfrm>
            <a:off x="2881329" y="8062656"/>
            <a:ext cx="885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555655"/>
                </a:solidFill>
                <a:latin typeface="Open Sans"/>
                <a:ea typeface="Open Sans"/>
                <a:cs typeface="Open Sans"/>
                <a:sym typeface="Open Sans"/>
              </a:rPr>
              <a:t>What I do</a:t>
            </a:r>
            <a:endParaRPr sz="1000">
              <a:solidFill>
                <a:srgbClr val="555655"/>
              </a:solidFill>
              <a:latin typeface="Open Sans"/>
              <a:ea typeface="Open Sans"/>
              <a:cs typeface="Open Sans"/>
              <a:sym typeface="Open Sans"/>
            </a:endParaRPr>
          </a:p>
        </p:txBody>
      </p:sp>
      <p:sp>
        <p:nvSpPr>
          <p:cNvPr id="102" name="Google Shape;102;p13"/>
          <p:cNvSpPr txBox="1"/>
          <p:nvPr/>
        </p:nvSpPr>
        <p:spPr>
          <a:xfrm>
            <a:off x="2886079" y="9564350"/>
            <a:ext cx="8463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333333"/>
                </a:solidFill>
                <a:latin typeface="Open Sans SemiBold"/>
                <a:ea typeface="Open Sans SemiBold"/>
                <a:cs typeface="Open Sans SemiBold"/>
                <a:sym typeface="Open Sans SemiBold"/>
              </a:rPr>
              <a:t>Interests</a:t>
            </a:r>
            <a:endParaRPr sz="1100">
              <a:solidFill>
                <a:srgbClr val="333333"/>
              </a:solidFill>
              <a:latin typeface="Open Sans SemiBold"/>
              <a:ea typeface="Open Sans SemiBold"/>
              <a:cs typeface="Open Sans SemiBold"/>
              <a:sym typeface="Open Sans SemiBold"/>
            </a:endParaRPr>
          </a:p>
        </p:txBody>
      </p:sp>
      <p:pic>
        <p:nvPicPr>
          <p:cNvPr id="103" name="Google Shape;103;p13"/>
          <p:cNvPicPr preferRelativeResize="0"/>
          <p:nvPr/>
        </p:nvPicPr>
        <p:blipFill>
          <a:blip r:embed="rId7">
            <a:alphaModFix amt="75000"/>
          </a:blip>
          <a:stretch>
            <a:fillRect/>
          </a:stretch>
        </p:blipFill>
        <p:spPr>
          <a:xfrm>
            <a:off x="2881325" y="9909799"/>
            <a:ext cx="346229" cy="346200"/>
          </a:xfrm>
          <a:prstGeom prst="rect">
            <a:avLst/>
          </a:prstGeom>
          <a:noFill/>
          <a:ln>
            <a:noFill/>
          </a:ln>
        </p:spPr>
      </p:pic>
      <p:pic>
        <p:nvPicPr>
          <p:cNvPr id="104" name="Google Shape;104;p13"/>
          <p:cNvPicPr preferRelativeResize="0"/>
          <p:nvPr/>
        </p:nvPicPr>
        <p:blipFill>
          <a:blip r:embed="rId8">
            <a:alphaModFix amt="75000"/>
          </a:blip>
          <a:stretch>
            <a:fillRect/>
          </a:stretch>
        </p:blipFill>
        <p:spPr>
          <a:xfrm>
            <a:off x="3673670" y="9896012"/>
            <a:ext cx="360000" cy="360000"/>
          </a:xfrm>
          <a:prstGeom prst="rect">
            <a:avLst/>
          </a:prstGeom>
          <a:noFill/>
          <a:ln>
            <a:noFill/>
          </a:ln>
        </p:spPr>
      </p:pic>
      <p:pic>
        <p:nvPicPr>
          <p:cNvPr id="105" name="Google Shape;105;p13"/>
          <p:cNvPicPr preferRelativeResize="0"/>
          <p:nvPr/>
        </p:nvPicPr>
        <p:blipFill>
          <a:blip r:embed="rId9">
            <a:alphaModFix amt="75000"/>
          </a:blip>
          <a:stretch>
            <a:fillRect/>
          </a:stretch>
        </p:blipFill>
        <p:spPr>
          <a:xfrm>
            <a:off x="4479786" y="9896012"/>
            <a:ext cx="360000" cy="360000"/>
          </a:xfrm>
          <a:prstGeom prst="rect">
            <a:avLst/>
          </a:prstGeom>
          <a:noFill/>
          <a:ln>
            <a:noFill/>
          </a:ln>
        </p:spPr>
      </p:pic>
      <p:pic>
        <p:nvPicPr>
          <p:cNvPr id="106" name="Google Shape;106;p13"/>
          <p:cNvPicPr preferRelativeResize="0"/>
          <p:nvPr/>
        </p:nvPicPr>
        <p:blipFill>
          <a:blip r:embed="rId10">
            <a:alphaModFix amt="75000"/>
          </a:blip>
          <a:stretch>
            <a:fillRect/>
          </a:stretch>
        </p:blipFill>
        <p:spPr>
          <a:xfrm>
            <a:off x="5285902" y="9896001"/>
            <a:ext cx="360000" cy="360000"/>
          </a:xfrm>
          <a:prstGeom prst="rect">
            <a:avLst/>
          </a:prstGeom>
          <a:noFill/>
          <a:ln>
            <a:noFill/>
          </a:ln>
        </p:spPr>
      </p:pic>
      <p:pic>
        <p:nvPicPr>
          <p:cNvPr id="107" name="Google Shape;107;p13"/>
          <p:cNvPicPr preferRelativeResize="0"/>
          <p:nvPr/>
        </p:nvPicPr>
        <p:blipFill>
          <a:blip r:embed="rId11">
            <a:alphaModFix amt="75000"/>
          </a:blip>
          <a:stretch>
            <a:fillRect/>
          </a:stretch>
        </p:blipFill>
        <p:spPr>
          <a:xfrm>
            <a:off x="6092019" y="9938112"/>
            <a:ext cx="430100" cy="317900"/>
          </a:xfrm>
          <a:prstGeom prst="rect">
            <a:avLst/>
          </a:prstGeom>
          <a:noFill/>
          <a:ln>
            <a:noFill/>
          </a:ln>
        </p:spPr>
      </p:pic>
      <p:grpSp>
        <p:nvGrpSpPr>
          <p:cNvPr id="108" name="Google Shape;108;p13"/>
          <p:cNvGrpSpPr/>
          <p:nvPr/>
        </p:nvGrpSpPr>
        <p:grpSpPr>
          <a:xfrm>
            <a:off x="2886075" y="8377325"/>
            <a:ext cx="1833625" cy="153900"/>
            <a:chOff x="2933700" y="8196350"/>
            <a:chExt cx="1833625" cy="153900"/>
          </a:xfrm>
        </p:grpSpPr>
        <p:sp>
          <p:nvSpPr>
            <p:cNvPr id="109" name="Google Shape;109;p13"/>
            <p:cNvSpPr txBox="1"/>
            <p:nvPr/>
          </p:nvSpPr>
          <p:spPr>
            <a:xfrm>
              <a:off x="2933700" y="8196350"/>
              <a:ext cx="741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555655"/>
                  </a:solidFill>
                  <a:latin typeface="Open Sans"/>
                  <a:ea typeface="Open Sans"/>
                  <a:cs typeface="Open Sans"/>
                  <a:sym typeface="Open Sans"/>
                </a:rPr>
                <a:t>UI/UX</a:t>
              </a:r>
              <a:endParaRPr sz="1100">
                <a:solidFill>
                  <a:srgbClr val="333333"/>
                </a:solidFill>
                <a:latin typeface="Open Sans SemiBold"/>
                <a:ea typeface="Open Sans SemiBold"/>
                <a:cs typeface="Open Sans SemiBold"/>
                <a:sym typeface="Open Sans SemiBold"/>
              </a:endParaRPr>
            </a:p>
          </p:txBody>
        </p:sp>
        <p:grpSp>
          <p:nvGrpSpPr>
            <p:cNvPr id="110" name="Google Shape;110;p13"/>
            <p:cNvGrpSpPr/>
            <p:nvPr/>
          </p:nvGrpSpPr>
          <p:grpSpPr>
            <a:xfrm>
              <a:off x="3807625" y="8238800"/>
              <a:ext cx="959700" cy="69000"/>
              <a:chOff x="3807625" y="8122125"/>
              <a:chExt cx="959700" cy="69000"/>
            </a:xfrm>
          </p:grpSpPr>
          <p:sp>
            <p:nvSpPr>
              <p:cNvPr id="111" name="Google Shape;111;p13"/>
              <p:cNvSpPr/>
              <p:nvPr/>
            </p:nvSpPr>
            <p:spPr>
              <a:xfrm>
                <a:off x="3807625" y="8122125"/>
                <a:ext cx="959700" cy="690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3807625" y="8122125"/>
                <a:ext cx="683400" cy="69000"/>
              </a:xfrm>
              <a:prstGeom prst="roundRect">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3" name="Google Shape;113;p13"/>
          <p:cNvGrpSpPr/>
          <p:nvPr/>
        </p:nvGrpSpPr>
        <p:grpSpPr>
          <a:xfrm>
            <a:off x="2886075" y="8593213"/>
            <a:ext cx="1833625" cy="153900"/>
            <a:chOff x="2933700" y="8483250"/>
            <a:chExt cx="1833625" cy="153900"/>
          </a:xfrm>
        </p:grpSpPr>
        <p:sp>
          <p:nvSpPr>
            <p:cNvPr id="114" name="Google Shape;114;p13"/>
            <p:cNvSpPr txBox="1"/>
            <p:nvPr/>
          </p:nvSpPr>
          <p:spPr>
            <a:xfrm>
              <a:off x="2933700" y="8483250"/>
              <a:ext cx="741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555655"/>
                  </a:solidFill>
                  <a:latin typeface="Open Sans"/>
                  <a:ea typeface="Open Sans"/>
                  <a:cs typeface="Open Sans"/>
                  <a:sym typeface="Open Sans"/>
                </a:rPr>
                <a:t>Illustration</a:t>
              </a:r>
              <a:endParaRPr sz="1100">
                <a:solidFill>
                  <a:srgbClr val="333333"/>
                </a:solidFill>
                <a:latin typeface="Open Sans SemiBold"/>
                <a:ea typeface="Open Sans SemiBold"/>
                <a:cs typeface="Open Sans SemiBold"/>
                <a:sym typeface="Open Sans SemiBold"/>
              </a:endParaRPr>
            </a:p>
          </p:txBody>
        </p:sp>
        <p:grpSp>
          <p:nvGrpSpPr>
            <p:cNvPr id="115" name="Google Shape;115;p13"/>
            <p:cNvGrpSpPr/>
            <p:nvPr/>
          </p:nvGrpSpPr>
          <p:grpSpPr>
            <a:xfrm>
              <a:off x="3807625" y="8525700"/>
              <a:ext cx="959700" cy="69000"/>
              <a:chOff x="3807625" y="8122125"/>
              <a:chExt cx="959700" cy="69000"/>
            </a:xfrm>
          </p:grpSpPr>
          <p:sp>
            <p:nvSpPr>
              <p:cNvPr id="116" name="Google Shape;116;p13"/>
              <p:cNvSpPr/>
              <p:nvPr/>
            </p:nvSpPr>
            <p:spPr>
              <a:xfrm>
                <a:off x="3807625" y="8122125"/>
                <a:ext cx="959700" cy="690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3807625" y="8122125"/>
                <a:ext cx="683400" cy="69000"/>
              </a:xfrm>
              <a:prstGeom prst="roundRect">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8" name="Google Shape;118;p13"/>
          <p:cNvGrpSpPr/>
          <p:nvPr/>
        </p:nvGrpSpPr>
        <p:grpSpPr>
          <a:xfrm>
            <a:off x="2886075" y="8809100"/>
            <a:ext cx="1833625" cy="153900"/>
            <a:chOff x="2933700" y="8770150"/>
            <a:chExt cx="1833625" cy="153900"/>
          </a:xfrm>
        </p:grpSpPr>
        <p:sp>
          <p:nvSpPr>
            <p:cNvPr id="119" name="Google Shape;119;p13"/>
            <p:cNvSpPr txBox="1"/>
            <p:nvPr/>
          </p:nvSpPr>
          <p:spPr>
            <a:xfrm>
              <a:off x="2933700" y="8770150"/>
              <a:ext cx="831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555655"/>
                  </a:solidFill>
                  <a:latin typeface="Open Sans"/>
                  <a:ea typeface="Open Sans"/>
                  <a:cs typeface="Open Sans"/>
                  <a:sym typeface="Open Sans"/>
                </a:rPr>
                <a:t>Manipulation</a:t>
              </a:r>
              <a:endParaRPr sz="1100">
                <a:solidFill>
                  <a:srgbClr val="333333"/>
                </a:solidFill>
                <a:latin typeface="Open Sans SemiBold"/>
                <a:ea typeface="Open Sans SemiBold"/>
                <a:cs typeface="Open Sans SemiBold"/>
                <a:sym typeface="Open Sans SemiBold"/>
              </a:endParaRPr>
            </a:p>
          </p:txBody>
        </p:sp>
        <p:grpSp>
          <p:nvGrpSpPr>
            <p:cNvPr id="120" name="Google Shape;120;p13"/>
            <p:cNvGrpSpPr/>
            <p:nvPr/>
          </p:nvGrpSpPr>
          <p:grpSpPr>
            <a:xfrm>
              <a:off x="3807625" y="8812600"/>
              <a:ext cx="959700" cy="69000"/>
              <a:chOff x="3807625" y="8122125"/>
              <a:chExt cx="959700" cy="69000"/>
            </a:xfrm>
          </p:grpSpPr>
          <p:sp>
            <p:nvSpPr>
              <p:cNvPr id="121" name="Google Shape;121;p13"/>
              <p:cNvSpPr/>
              <p:nvPr/>
            </p:nvSpPr>
            <p:spPr>
              <a:xfrm>
                <a:off x="3807625" y="8122125"/>
                <a:ext cx="959700" cy="690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3807625" y="8122125"/>
                <a:ext cx="683400" cy="69000"/>
              </a:xfrm>
              <a:prstGeom prst="roundRect">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3" name="Google Shape;123;p13"/>
          <p:cNvGrpSpPr/>
          <p:nvPr/>
        </p:nvGrpSpPr>
        <p:grpSpPr>
          <a:xfrm>
            <a:off x="2886075" y="9024988"/>
            <a:ext cx="1833625" cy="153900"/>
            <a:chOff x="2933700" y="9010700"/>
            <a:chExt cx="1833625" cy="153900"/>
          </a:xfrm>
        </p:grpSpPr>
        <p:sp>
          <p:nvSpPr>
            <p:cNvPr id="124" name="Google Shape;124;p13"/>
            <p:cNvSpPr txBox="1"/>
            <p:nvPr/>
          </p:nvSpPr>
          <p:spPr>
            <a:xfrm>
              <a:off x="2933700" y="9010700"/>
              <a:ext cx="741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555655"/>
                  </a:solidFill>
                  <a:latin typeface="Open Sans"/>
                  <a:ea typeface="Open Sans"/>
                  <a:cs typeface="Open Sans"/>
                  <a:sym typeface="Open Sans"/>
                </a:rPr>
                <a:t>Digital art</a:t>
              </a:r>
              <a:endParaRPr sz="1100">
                <a:solidFill>
                  <a:srgbClr val="333333"/>
                </a:solidFill>
                <a:latin typeface="Open Sans SemiBold"/>
                <a:ea typeface="Open Sans SemiBold"/>
                <a:cs typeface="Open Sans SemiBold"/>
                <a:sym typeface="Open Sans SemiBold"/>
              </a:endParaRPr>
            </a:p>
          </p:txBody>
        </p:sp>
        <p:grpSp>
          <p:nvGrpSpPr>
            <p:cNvPr id="125" name="Google Shape;125;p13"/>
            <p:cNvGrpSpPr/>
            <p:nvPr/>
          </p:nvGrpSpPr>
          <p:grpSpPr>
            <a:xfrm>
              <a:off x="3807625" y="9053150"/>
              <a:ext cx="959700" cy="69000"/>
              <a:chOff x="3807625" y="8122125"/>
              <a:chExt cx="959700" cy="69000"/>
            </a:xfrm>
          </p:grpSpPr>
          <p:sp>
            <p:nvSpPr>
              <p:cNvPr id="126" name="Google Shape;126;p13"/>
              <p:cNvSpPr/>
              <p:nvPr/>
            </p:nvSpPr>
            <p:spPr>
              <a:xfrm>
                <a:off x="3807625" y="8122125"/>
                <a:ext cx="959700" cy="690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3807625" y="8122125"/>
                <a:ext cx="683400" cy="69000"/>
              </a:xfrm>
              <a:prstGeom prst="roundRect">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8" name="Google Shape;128;p13"/>
          <p:cNvSpPr txBox="1"/>
          <p:nvPr/>
        </p:nvSpPr>
        <p:spPr>
          <a:xfrm>
            <a:off x="5052704" y="8062656"/>
            <a:ext cx="885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555655"/>
                </a:solidFill>
                <a:latin typeface="Open Sans"/>
                <a:ea typeface="Open Sans"/>
                <a:cs typeface="Open Sans"/>
                <a:sym typeface="Open Sans"/>
              </a:rPr>
              <a:t>What I Use</a:t>
            </a:r>
            <a:endParaRPr sz="1000">
              <a:solidFill>
                <a:srgbClr val="555655"/>
              </a:solidFill>
              <a:latin typeface="Open Sans"/>
              <a:ea typeface="Open Sans"/>
              <a:cs typeface="Open Sans"/>
              <a:sym typeface="Open Sans"/>
            </a:endParaRPr>
          </a:p>
        </p:txBody>
      </p:sp>
      <p:grpSp>
        <p:nvGrpSpPr>
          <p:cNvPr id="129" name="Google Shape;129;p13"/>
          <p:cNvGrpSpPr/>
          <p:nvPr/>
        </p:nvGrpSpPr>
        <p:grpSpPr>
          <a:xfrm>
            <a:off x="5057450" y="8377325"/>
            <a:ext cx="1833625" cy="153900"/>
            <a:chOff x="2933700" y="8196350"/>
            <a:chExt cx="1833625" cy="153900"/>
          </a:xfrm>
        </p:grpSpPr>
        <p:sp>
          <p:nvSpPr>
            <p:cNvPr id="130" name="Google Shape;130;p13"/>
            <p:cNvSpPr txBox="1"/>
            <p:nvPr/>
          </p:nvSpPr>
          <p:spPr>
            <a:xfrm>
              <a:off x="2933700" y="8196350"/>
              <a:ext cx="741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555655"/>
                  </a:solidFill>
                  <a:latin typeface="Open Sans"/>
                  <a:ea typeface="Open Sans"/>
                  <a:cs typeface="Open Sans"/>
                  <a:sym typeface="Open Sans"/>
                </a:rPr>
                <a:t>Photoshop</a:t>
              </a:r>
              <a:endParaRPr sz="1100">
                <a:solidFill>
                  <a:srgbClr val="333333"/>
                </a:solidFill>
                <a:latin typeface="Open Sans SemiBold"/>
                <a:ea typeface="Open Sans SemiBold"/>
                <a:cs typeface="Open Sans SemiBold"/>
                <a:sym typeface="Open Sans SemiBold"/>
              </a:endParaRPr>
            </a:p>
          </p:txBody>
        </p:sp>
        <p:grpSp>
          <p:nvGrpSpPr>
            <p:cNvPr id="131" name="Google Shape;131;p13"/>
            <p:cNvGrpSpPr/>
            <p:nvPr/>
          </p:nvGrpSpPr>
          <p:grpSpPr>
            <a:xfrm>
              <a:off x="3807625" y="8238800"/>
              <a:ext cx="959700" cy="69000"/>
              <a:chOff x="3807625" y="8122125"/>
              <a:chExt cx="959700" cy="69000"/>
            </a:xfrm>
          </p:grpSpPr>
          <p:sp>
            <p:nvSpPr>
              <p:cNvPr id="132" name="Google Shape;132;p13"/>
              <p:cNvSpPr/>
              <p:nvPr/>
            </p:nvSpPr>
            <p:spPr>
              <a:xfrm>
                <a:off x="3807625" y="8122125"/>
                <a:ext cx="959700" cy="690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3807625" y="8122125"/>
                <a:ext cx="683400" cy="69000"/>
              </a:xfrm>
              <a:prstGeom prst="roundRect">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4" name="Google Shape;134;p13"/>
          <p:cNvGrpSpPr/>
          <p:nvPr/>
        </p:nvGrpSpPr>
        <p:grpSpPr>
          <a:xfrm>
            <a:off x="5057450" y="8593213"/>
            <a:ext cx="1833625" cy="153900"/>
            <a:chOff x="2933700" y="8483250"/>
            <a:chExt cx="1833625" cy="153900"/>
          </a:xfrm>
        </p:grpSpPr>
        <p:sp>
          <p:nvSpPr>
            <p:cNvPr id="135" name="Google Shape;135;p13"/>
            <p:cNvSpPr txBox="1"/>
            <p:nvPr/>
          </p:nvSpPr>
          <p:spPr>
            <a:xfrm>
              <a:off x="2933700" y="8483250"/>
              <a:ext cx="741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555655"/>
                  </a:solidFill>
                  <a:latin typeface="Open Sans"/>
                  <a:ea typeface="Open Sans"/>
                  <a:cs typeface="Open Sans"/>
                  <a:sym typeface="Open Sans"/>
                </a:rPr>
                <a:t>Illustration</a:t>
              </a:r>
              <a:endParaRPr sz="1100">
                <a:solidFill>
                  <a:srgbClr val="333333"/>
                </a:solidFill>
                <a:latin typeface="Open Sans SemiBold"/>
                <a:ea typeface="Open Sans SemiBold"/>
                <a:cs typeface="Open Sans SemiBold"/>
                <a:sym typeface="Open Sans SemiBold"/>
              </a:endParaRPr>
            </a:p>
          </p:txBody>
        </p:sp>
        <p:grpSp>
          <p:nvGrpSpPr>
            <p:cNvPr id="136" name="Google Shape;136;p13"/>
            <p:cNvGrpSpPr/>
            <p:nvPr/>
          </p:nvGrpSpPr>
          <p:grpSpPr>
            <a:xfrm>
              <a:off x="3807625" y="8525700"/>
              <a:ext cx="959700" cy="69000"/>
              <a:chOff x="3807625" y="8122125"/>
              <a:chExt cx="959700" cy="69000"/>
            </a:xfrm>
          </p:grpSpPr>
          <p:sp>
            <p:nvSpPr>
              <p:cNvPr id="137" name="Google Shape;137;p13"/>
              <p:cNvSpPr/>
              <p:nvPr/>
            </p:nvSpPr>
            <p:spPr>
              <a:xfrm>
                <a:off x="3807625" y="8122125"/>
                <a:ext cx="959700" cy="690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3807625" y="8122125"/>
                <a:ext cx="683400" cy="69000"/>
              </a:xfrm>
              <a:prstGeom prst="roundRect">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9" name="Google Shape;139;p13"/>
          <p:cNvGrpSpPr/>
          <p:nvPr/>
        </p:nvGrpSpPr>
        <p:grpSpPr>
          <a:xfrm>
            <a:off x="5057450" y="8809100"/>
            <a:ext cx="1833625" cy="153900"/>
            <a:chOff x="2933700" y="8770150"/>
            <a:chExt cx="1833625" cy="153900"/>
          </a:xfrm>
        </p:grpSpPr>
        <p:sp>
          <p:nvSpPr>
            <p:cNvPr id="140" name="Google Shape;140;p13"/>
            <p:cNvSpPr txBox="1"/>
            <p:nvPr/>
          </p:nvSpPr>
          <p:spPr>
            <a:xfrm>
              <a:off x="2933700" y="8770150"/>
              <a:ext cx="831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555655"/>
                  </a:solidFill>
                  <a:latin typeface="Open Sans"/>
                  <a:ea typeface="Open Sans"/>
                  <a:cs typeface="Open Sans"/>
                  <a:sym typeface="Open Sans"/>
                </a:rPr>
                <a:t>Indesign</a:t>
              </a:r>
              <a:endParaRPr sz="1100">
                <a:solidFill>
                  <a:srgbClr val="333333"/>
                </a:solidFill>
                <a:latin typeface="Open Sans SemiBold"/>
                <a:ea typeface="Open Sans SemiBold"/>
                <a:cs typeface="Open Sans SemiBold"/>
                <a:sym typeface="Open Sans SemiBold"/>
              </a:endParaRPr>
            </a:p>
          </p:txBody>
        </p:sp>
        <p:grpSp>
          <p:nvGrpSpPr>
            <p:cNvPr id="141" name="Google Shape;141;p13"/>
            <p:cNvGrpSpPr/>
            <p:nvPr/>
          </p:nvGrpSpPr>
          <p:grpSpPr>
            <a:xfrm>
              <a:off x="3807625" y="8812600"/>
              <a:ext cx="959700" cy="69000"/>
              <a:chOff x="3807625" y="8122125"/>
              <a:chExt cx="959700" cy="69000"/>
            </a:xfrm>
          </p:grpSpPr>
          <p:sp>
            <p:nvSpPr>
              <p:cNvPr id="142" name="Google Shape;142;p13"/>
              <p:cNvSpPr/>
              <p:nvPr/>
            </p:nvSpPr>
            <p:spPr>
              <a:xfrm>
                <a:off x="3807625" y="8122125"/>
                <a:ext cx="959700" cy="690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3807625" y="8122125"/>
                <a:ext cx="683400" cy="69000"/>
              </a:xfrm>
              <a:prstGeom prst="roundRect">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4" name="Google Shape;144;p13"/>
          <p:cNvGrpSpPr/>
          <p:nvPr/>
        </p:nvGrpSpPr>
        <p:grpSpPr>
          <a:xfrm>
            <a:off x="5057450" y="9024988"/>
            <a:ext cx="1833625" cy="153900"/>
            <a:chOff x="2933700" y="9010700"/>
            <a:chExt cx="1833625" cy="153900"/>
          </a:xfrm>
        </p:grpSpPr>
        <p:sp>
          <p:nvSpPr>
            <p:cNvPr id="145" name="Google Shape;145;p13"/>
            <p:cNvSpPr txBox="1"/>
            <p:nvPr/>
          </p:nvSpPr>
          <p:spPr>
            <a:xfrm>
              <a:off x="2933700" y="9010700"/>
              <a:ext cx="741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rgbClr val="555655"/>
                  </a:solidFill>
                  <a:latin typeface="Open Sans"/>
                  <a:ea typeface="Open Sans"/>
                  <a:cs typeface="Open Sans"/>
                  <a:sym typeface="Open Sans"/>
                </a:rPr>
                <a:t>HTML 5</a:t>
              </a:r>
              <a:endParaRPr sz="1100">
                <a:solidFill>
                  <a:srgbClr val="333333"/>
                </a:solidFill>
                <a:latin typeface="Open Sans SemiBold"/>
                <a:ea typeface="Open Sans SemiBold"/>
                <a:cs typeface="Open Sans SemiBold"/>
                <a:sym typeface="Open Sans SemiBold"/>
              </a:endParaRPr>
            </a:p>
          </p:txBody>
        </p:sp>
        <p:grpSp>
          <p:nvGrpSpPr>
            <p:cNvPr id="146" name="Google Shape;146;p13"/>
            <p:cNvGrpSpPr/>
            <p:nvPr/>
          </p:nvGrpSpPr>
          <p:grpSpPr>
            <a:xfrm>
              <a:off x="3807625" y="9053150"/>
              <a:ext cx="959700" cy="69000"/>
              <a:chOff x="3807625" y="8122125"/>
              <a:chExt cx="959700" cy="69000"/>
            </a:xfrm>
          </p:grpSpPr>
          <p:sp>
            <p:nvSpPr>
              <p:cNvPr id="147" name="Google Shape;147;p13"/>
              <p:cNvSpPr/>
              <p:nvPr/>
            </p:nvSpPr>
            <p:spPr>
              <a:xfrm>
                <a:off x="3807625" y="8122125"/>
                <a:ext cx="959700" cy="690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3807625" y="8122125"/>
                <a:ext cx="683400" cy="69000"/>
              </a:xfrm>
              <a:prstGeom prst="roundRect">
                <a:avLst>
                  <a:gd fmla="val 50000"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4"/>
          <p:cNvSpPr/>
          <p:nvPr/>
        </p:nvSpPr>
        <p:spPr>
          <a:xfrm>
            <a:off x="0" y="125"/>
            <a:ext cx="2524500" cy="10692000"/>
          </a:xfrm>
          <a:prstGeom prst="rect">
            <a:avLst/>
          </a:prstGeom>
          <a:solidFill>
            <a:srgbClr val="2525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14"/>
          <p:cNvPicPr preferRelativeResize="0"/>
          <p:nvPr/>
        </p:nvPicPr>
        <p:blipFill rotWithShape="1">
          <a:blip r:embed="rId3">
            <a:alphaModFix/>
          </a:blip>
          <a:srcRect b="14856" l="7741" r="4090" t="26375"/>
          <a:stretch/>
        </p:blipFill>
        <p:spPr>
          <a:xfrm>
            <a:off x="367675" y="452525"/>
            <a:ext cx="1657500" cy="1657500"/>
          </a:xfrm>
          <a:prstGeom prst="ellipse">
            <a:avLst/>
          </a:prstGeom>
          <a:noFill/>
          <a:ln>
            <a:noFill/>
          </a:ln>
        </p:spPr>
      </p:pic>
      <p:sp>
        <p:nvSpPr>
          <p:cNvPr id="155" name="Google Shape;155;p14"/>
          <p:cNvSpPr txBox="1"/>
          <p:nvPr/>
        </p:nvSpPr>
        <p:spPr>
          <a:xfrm>
            <a:off x="352425" y="2538700"/>
            <a:ext cx="2067000" cy="261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700">
                <a:solidFill>
                  <a:schemeClr val="lt1"/>
                </a:solidFill>
                <a:latin typeface="Open Sans SemiBold"/>
                <a:ea typeface="Open Sans SemiBold"/>
                <a:cs typeface="Open Sans SemiBold"/>
                <a:sym typeface="Open Sans SemiBold"/>
              </a:rPr>
              <a:t>ABELARDO JAC</a:t>
            </a:r>
            <a:endParaRPr sz="1700">
              <a:solidFill>
                <a:schemeClr val="lt1"/>
              </a:solidFill>
              <a:latin typeface="Open Sans SemiBold"/>
              <a:ea typeface="Open Sans SemiBold"/>
              <a:cs typeface="Open Sans SemiBold"/>
              <a:sym typeface="Open Sans SemiBold"/>
            </a:endParaRPr>
          </a:p>
        </p:txBody>
      </p:sp>
      <p:sp>
        <p:nvSpPr>
          <p:cNvPr id="156" name="Google Shape;156;p14"/>
          <p:cNvSpPr txBox="1"/>
          <p:nvPr/>
        </p:nvSpPr>
        <p:spPr>
          <a:xfrm>
            <a:off x="352425" y="2843213"/>
            <a:ext cx="20670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Open Sans"/>
                <a:ea typeface="Open Sans"/>
                <a:cs typeface="Open Sans"/>
                <a:sym typeface="Open Sans"/>
              </a:rPr>
              <a:t>UI/UX DESIGNER</a:t>
            </a:r>
            <a:endParaRPr sz="1100">
              <a:solidFill>
                <a:schemeClr val="lt1"/>
              </a:solidFill>
              <a:latin typeface="Open Sans"/>
              <a:ea typeface="Open Sans"/>
              <a:cs typeface="Open Sans"/>
              <a:sym typeface="Open Sans"/>
            </a:endParaRPr>
          </a:p>
        </p:txBody>
      </p:sp>
      <p:sp>
        <p:nvSpPr>
          <p:cNvPr id="157" name="Google Shape;157;p14"/>
          <p:cNvSpPr txBox="1"/>
          <p:nvPr/>
        </p:nvSpPr>
        <p:spPr>
          <a:xfrm>
            <a:off x="352425" y="3714750"/>
            <a:ext cx="20670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dk1"/>
              </a:buClr>
              <a:buSzPts val="1100"/>
              <a:buFont typeface="Arial"/>
              <a:buNone/>
            </a:pPr>
            <a:r>
              <a:rPr lang="ru" sz="1100">
                <a:solidFill>
                  <a:schemeClr val="lt1"/>
                </a:solidFill>
                <a:latin typeface="Open Sans"/>
                <a:ea typeface="Open Sans"/>
                <a:cs typeface="Open Sans"/>
                <a:sym typeface="Open Sans"/>
              </a:rPr>
              <a:t>+880 123 456 789</a:t>
            </a:r>
            <a:endParaRPr sz="1100">
              <a:solidFill>
                <a:schemeClr val="lt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ru" sz="1100">
                <a:solidFill>
                  <a:schemeClr val="lt1"/>
                </a:solidFill>
                <a:latin typeface="Open Sans"/>
                <a:ea typeface="Open Sans"/>
                <a:cs typeface="Open Sans"/>
                <a:sym typeface="Open Sans"/>
              </a:rPr>
              <a:t>+88 098 765 4321</a:t>
            </a:r>
            <a:endParaRPr sz="1100">
              <a:solidFill>
                <a:schemeClr val="lt1"/>
              </a:solidFill>
              <a:latin typeface="Open Sans"/>
              <a:ea typeface="Open Sans"/>
              <a:cs typeface="Open Sans"/>
              <a:sym typeface="Open Sans"/>
            </a:endParaRPr>
          </a:p>
        </p:txBody>
      </p:sp>
      <p:sp>
        <p:nvSpPr>
          <p:cNvPr id="158" name="Google Shape;158;p14"/>
          <p:cNvSpPr txBox="1"/>
          <p:nvPr/>
        </p:nvSpPr>
        <p:spPr>
          <a:xfrm>
            <a:off x="352425" y="4568125"/>
            <a:ext cx="20670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Clr>
                <a:schemeClr val="dk1"/>
              </a:buClr>
              <a:buSzPts val="1100"/>
              <a:buFont typeface="Arial"/>
              <a:buNone/>
            </a:pPr>
            <a:r>
              <a:rPr lang="ru" sz="1100">
                <a:solidFill>
                  <a:schemeClr val="lt1"/>
                </a:solidFill>
                <a:latin typeface="Open Sans"/>
                <a:ea typeface="Open Sans"/>
                <a:cs typeface="Open Sans"/>
                <a:sym typeface="Open Sans"/>
              </a:rPr>
              <a:t>Abelardo_jac@gmail.com</a:t>
            </a:r>
            <a:endParaRPr sz="1100">
              <a:solidFill>
                <a:schemeClr val="lt1"/>
              </a:solidFill>
              <a:latin typeface="Open Sans"/>
              <a:ea typeface="Open Sans"/>
              <a:cs typeface="Open Sans"/>
              <a:sym typeface="Open Sans"/>
            </a:endParaRPr>
          </a:p>
          <a:p>
            <a:pPr indent="0" lvl="0" marL="0" rtl="0" algn="l">
              <a:lnSpc>
                <a:spcPct val="150000"/>
              </a:lnSpc>
              <a:spcBef>
                <a:spcPts val="0"/>
              </a:spcBef>
              <a:spcAft>
                <a:spcPts val="0"/>
              </a:spcAft>
              <a:buNone/>
            </a:pPr>
            <a:r>
              <a:rPr lang="ru" sz="1100">
                <a:solidFill>
                  <a:schemeClr val="lt1"/>
                </a:solidFill>
                <a:latin typeface="Open Sans"/>
                <a:ea typeface="Open Sans"/>
                <a:cs typeface="Open Sans"/>
                <a:sym typeface="Open Sans"/>
              </a:rPr>
              <a:t>Youcompany@mail.com</a:t>
            </a:r>
            <a:endParaRPr sz="1100">
              <a:solidFill>
                <a:schemeClr val="lt1"/>
              </a:solidFill>
              <a:latin typeface="Open Sans"/>
              <a:ea typeface="Open Sans"/>
              <a:cs typeface="Open Sans"/>
              <a:sym typeface="Open Sans"/>
            </a:endParaRPr>
          </a:p>
        </p:txBody>
      </p:sp>
      <p:sp>
        <p:nvSpPr>
          <p:cNvPr id="159" name="Google Shape;159;p14"/>
          <p:cNvSpPr txBox="1"/>
          <p:nvPr/>
        </p:nvSpPr>
        <p:spPr>
          <a:xfrm>
            <a:off x="352425" y="5468238"/>
            <a:ext cx="20670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1100">
                <a:solidFill>
                  <a:schemeClr val="lt1"/>
                </a:solidFill>
                <a:latin typeface="Open Sans"/>
                <a:ea typeface="Open Sans"/>
                <a:cs typeface="Open Sans"/>
                <a:sym typeface="Open Sans"/>
              </a:rPr>
              <a:t>www.abelardo_jac.com</a:t>
            </a:r>
            <a:endParaRPr sz="1100">
              <a:solidFill>
                <a:schemeClr val="lt1"/>
              </a:solidFill>
              <a:latin typeface="Open Sans"/>
              <a:ea typeface="Open Sans"/>
              <a:cs typeface="Open Sans"/>
              <a:sym typeface="Open Sans"/>
            </a:endParaRPr>
          </a:p>
          <a:p>
            <a:pPr indent="0" lvl="0" marL="0" rtl="0" algn="l">
              <a:lnSpc>
                <a:spcPct val="150000"/>
              </a:lnSpc>
              <a:spcBef>
                <a:spcPts val="0"/>
              </a:spcBef>
              <a:spcAft>
                <a:spcPts val="0"/>
              </a:spcAft>
              <a:buNone/>
            </a:pPr>
            <a:r>
              <a:rPr lang="ru" sz="1100">
                <a:solidFill>
                  <a:schemeClr val="lt1"/>
                </a:solidFill>
                <a:latin typeface="Open Sans"/>
                <a:ea typeface="Open Sans"/>
                <a:cs typeface="Open Sans"/>
                <a:sym typeface="Open Sans"/>
              </a:rPr>
              <a:t>www.comapany.com</a:t>
            </a:r>
            <a:endParaRPr sz="1100">
              <a:solidFill>
                <a:schemeClr val="lt1"/>
              </a:solidFill>
              <a:latin typeface="Open Sans"/>
              <a:ea typeface="Open Sans"/>
              <a:cs typeface="Open Sans"/>
              <a:sym typeface="Open Sans"/>
            </a:endParaRPr>
          </a:p>
        </p:txBody>
      </p:sp>
      <p:sp>
        <p:nvSpPr>
          <p:cNvPr id="160" name="Google Shape;160;p14"/>
          <p:cNvSpPr txBox="1"/>
          <p:nvPr/>
        </p:nvSpPr>
        <p:spPr>
          <a:xfrm>
            <a:off x="352425" y="6296025"/>
            <a:ext cx="20670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Open Sans SemiBold"/>
                <a:ea typeface="Open Sans SemiBold"/>
                <a:cs typeface="Open Sans SemiBold"/>
                <a:sym typeface="Open Sans SemiBold"/>
              </a:rPr>
              <a:t>Reference</a:t>
            </a:r>
            <a:endParaRPr sz="1100">
              <a:solidFill>
                <a:schemeClr val="lt1"/>
              </a:solidFill>
              <a:latin typeface="Open Sans SemiBold"/>
              <a:ea typeface="Open Sans SemiBold"/>
              <a:cs typeface="Open Sans SemiBold"/>
              <a:sym typeface="Open Sans SemiBold"/>
            </a:endParaRPr>
          </a:p>
        </p:txBody>
      </p:sp>
      <p:sp>
        <p:nvSpPr>
          <p:cNvPr id="161" name="Google Shape;161;p14"/>
          <p:cNvSpPr txBox="1"/>
          <p:nvPr/>
        </p:nvSpPr>
        <p:spPr>
          <a:xfrm>
            <a:off x="352425" y="6643688"/>
            <a:ext cx="206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chemeClr val="lt1"/>
                </a:solidFill>
                <a:latin typeface="Open Sans SemiBold"/>
                <a:ea typeface="Open Sans SemiBold"/>
                <a:cs typeface="Open Sans SemiBold"/>
                <a:sym typeface="Open Sans SemiBold"/>
              </a:rPr>
              <a:t>John cena</a:t>
            </a:r>
            <a:endParaRPr sz="1000">
              <a:solidFill>
                <a:schemeClr val="lt1"/>
              </a:solidFill>
              <a:latin typeface="Open Sans SemiBold"/>
              <a:ea typeface="Open Sans SemiBold"/>
              <a:cs typeface="Open Sans SemiBold"/>
              <a:sym typeface="Open Sans SemiBold"/>
            </a:endParaRPr>
          </a:p>
        </p:txBody>
      </p:sp>
      <p:sp>
        <p:nvSpPr>
          <p:cNvPr id="162" name="Google Shape;162;p14"/>
          <p:cNvSpPr txBox="1"/>
          <p:nvPr/>
        </p:nvSpPr>
        <p:spPr>
          <a:xfrm>
            <a:off x="352425" y="6822281"/>
            <a:ext cx="2067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lt1"/>
                </a:solidFill>
                <a:latin typeface="Open Sans SemiBold"/>
                <a:ea typeface="Open Sans SemiBold"/>
                <a:cs typeface="Open Sans SemiBold"/>
                <a:sym typeface="Open Sans SemiBold"/>
              </a:rPr>
              <a:t>CEO,XTheme</a:t>
            </a:r>
            <a:endParaRPr sz="900">
              <a:solidFill>
                <a:schemeClr val="lt1"/>
              </a:solidFill>
              <a:latin typeface="Open Sans SemiBold"/>
              <a:ea typeface="Open Sans SemiBold"/>
              <a:cs typeface="Open Sans SemiBold"/>
              <a:sym typeface="Open Sans SemiBold"/>
            </a:endParaRPr>
          </a:p>
        </p:txBody>
      </p:sp>
      <p:sp>
        <p:nvSpPr>
          <p:cNvPr id="163" name="Google Shape;163;p14"/>
          <p:cNvSpPr txBox="1"/>
          <p:nvPr/>
        </p:nvSpPr>
        <p:spPr>
          <a:xfrm>
            <a:off x="352425" y="6986944"/>
            <a:ext cx="1914600" cy="3462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900">
                <a:solidFill>
                  <a:schemeClr val="lt1"/>
                </a:solidFill>
                <a:latin typeface="Open Sans"/>
                <a:ea typeface="Open Sans"/>
                <a:cs typeface="Open Sans"/>
                <a:sym typeface="Open Sans"/>
              </a:rPr>
              <a:t>Lorem ipsum dolor sit amet, consetetur sadipscing elitr.</a:t>
            </a:r>
            <a:endParaRPr sz="800">
              <a:solidFill>
                <a:schemeClr val="lt1"/>
              </a:solidFill>
              <a:latin typeface="Open Sans"/>
              <a:ea typeface="Open Sans"/>
              <a:cs typeface="Open Sans"/>
              <a:sym typeface="Open Sans"/>
            </a:endParaRPr>
          </a:p>
        </p:txBody>
      </p:sp>
      <p:sp>
        <p:nvSpPr>
          <p:cNvPr id="164" name="Google Shape;164;p14"/>
          <p:cNvSpPr txBox="1"/>
          <p:nvPr/>
        </p:nvSpPr>
        <p:spPr>
          <a:xfrm>
            <a:off x="352425" y="7522500"/>
            <a:ext cx="206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chemeClr val="lt1"/>
                </a:solidFill>
                <a:latin typeface="Open Sans SemiBold"/>
                <a:ea typeface="Open Sans SemiBold"/>
                <a:cs typeface="Open Sans SemiBold"/>
                <a:sym typeface="Open Sans SemiBold"/>
              </a:rPr>
              <a:t>jack daniels</a:t>
            </a:r>
            <a:endParaRPr sz="1000">
              <a:solidFill>
                <a:schemeClr val="lt1"/>
              </a:solidFill>
              <a:latin typeface="Open Sans SemiBold"/>
              <a:ea typeface="Open Sans SemiBold"/>
              <a:cs typeface="Open Sans SemiBold"/>
              <a:sym typeface="Open Sans SemiBold"/>
            </a:endParaRPr>
          </a:p>
        </p:txBody>
      </p:sp>
      <p:sp>
        <p:nvSpPr>
          <p:cNvPr id="165" name="Google Shape;165;p14"/>
          <p:cNvSpPr txBox="1"/>
          <p:nvPr/>
        </p:nvSpPr>
        <p:spPr>
          <a:xfrm>
            <a:off x="352425" y="7703475"/>
            <a:ext cx="2067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lt1"/>
                </a:solidFill>
                <a:latin typeface="Open Sans SemiBold"/>
                <a:ea typeface="Open Sans SemiBold"/>
                <a:cs typeface="Open Sans SemiBold"/>
                <a:sym typeface="Open Sans SemiBold"/>
              </a:rPr>
              <a:t>Abc @ founder</a:t>
            </a:r>
            <a:endParaRPr sz="900">
              <a:solidFill>
                <a:schemeClr val="lt1"/>
              </a:solidFill>
              <a:latin typeface="Open Sans SemiBold"/>
              <a:ea typeface="Open Sans SemiBold"/>
              <a:cs typeface="Open Sans SemiBold"/>
              <a:sym typeface="Open Sans SemiBold"/>
            </a:endParaRPr>
          </a:p>
        </p:txBody>
      </p:sp>
      <p:sp>
        <p:nvSpPr>
          <p:cNvPr id="166" name="Google Shape;166;p14"/>
          <p:cNvSpPr txBox="1"/>
          <p:nvPr/>
        </p:nvSpPr>
        <p:spPr>
          <a:xfrm>
            <a:off x="352425" y="7863375"/>
            <a:ext cx="1914600" cy="3462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900">
                <a:solidFill>
                  <a:schemeClr val="lt1"/>
                </a:solidFill>
                <a:latin typeface="Open Sans"/>
                <a:ea typeface="Open Sans"/>
                <a:cs typeface="Open Sans"/>
                <a:sym typeface="Open Sans"/>
              </a:rPr>
              <a:t>Lorem ipsum dolor sit amet, consetetur sadipscing elitr.</a:t>
            </a:r>
            <a:endParaRPr sz="800">
              <a:solidFill>
                <a:schemeClr val="lt1"/>
              </a:solidFill>
              <a:latin typeface="Open Sans"/>
              <a:ea typeface="Open Sans"/>
              <a:cs typeface="Open Sans"/>
              <a:sym typeface="Open Sans"/>
            </a:endParaRPr>
          </a:p>
        </p:txBody>
      </p:sp>
      <p:sp>
        <p:nvSpPr>
          <p:cNvPr id="167" name="Google Shape;167;p14"/>
          <p:cNvSpPr txBox="1"/>
          <p:nvPr/>
        </p:nvSpPr>
        <p:spPr>
          <a:xfrm>
            <a:off x="352425" y="8391788"/>
            <a:ext cx="206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000">
                <a:solidFill>
                  <a:schemeClr val="lt1"/>
                </a:solidFill>
                <a:latin typeface="Open Sans SemiBold"/>
                <a:ea typeface="Open Sans SemiBold"/>
                <a:cs typeface="Open Sans SemiBold"/>
                <a:sym typeface="Open Sans SemiBold"/>
              </a:rPr>
              <a:t>Michael clarke</a:t>
            </a:r>
            <a:endParaRPr sz="1000">
              <a:solidFill>
                <a:schemeClr val="lt1"/>
              </a:solidFill>
              <a:latin typeface="Open Sans SemiBold"/>
              <a:ea typeface="Open Sans SemiBold"/>
              <a:cs typeface="Open Sans SemiBold"/>
              <a:sym typeface="Open Sans SemiBold"/>
            </a:endParaRPr>
          </a:p>
        </p:txBody>
      </p:sp>
      <p:sp>
        <p:nvSpPr>
          <p:cNvPr id="168" name="Google Shape;168;p14"/>
          <p:cNvSpPr txBox="1"/>
          <p:nvPr/>
        </p:nvSpPr>
        <p:spPr>
          <a:xfrm>
            <a:off x="352425" y="8565619"/>
            <a:ext cx="20670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chemeClr val="lt1"/>
                </a:solidFill>
                <a:latin typeface="Open Sans SemiBold"/>
                <a:ea typeface="Open Sans SemiBold"/>
                <a:cs typeface="Open Sans SemiBold"/>
                <a:sym typeface="Open Sans SemiBold"/>
              </a:rPr>
              <a:t>Zyx @ Developer</a:t>
            </a:r>
            <a:endParaRPr sz="900">
              <a:solidFill>
                <a:schemeClr val="lt1"/>
              </a:solidFill>
              <a:latin typeface="Open Sans SemiBold"/>
              <a:ea typeface="Open Sans SemiBold"/>
              <a:cs typeface="Open Sans SemiBold"/>
              <a:sym typeface="Open Sans SemiBold"/>
            </a:endParaRPr>
          </a:p>
        </p:txBody>
      </p:sp>
      <p:sp>
        <p:nvSpPr>
          <p:cNvPr id="169" name="Google Shape;169;p14"/>
          <p:cNvSpPr txBox="1"/>
          <p:nvPr/>
        </p:nvSpPr>
        <p:spPr>
          <a:xfrm>
            <a:off x="352425" y="8727900"/>
            <a:ext cx="1914600" cy="3462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900">
                <a:solidFill>
                  <a:schemeClr val="lt1"/>
                </a:solidFill>
                <a:latin typeface="Open Sans"/>
                <a:ea typeface="Open Sans"/>
                <a:cs typeface="Open Sans"/>
                <a:sym typeface="Open Sans"/>
              </a:rPr>
              <a:t>Lorem ipsum dolor sit amet, consetetur sadipscing elitr.</a:t>
            </a:r>
            <a:endParaRPr sz="800">
              <a:solidFill>
                <a:schemeClr val="lt1"/>
              </a:solidFill>
              <a:latin typeface="Open Sans"/>
              <a:ea typeface="Open Sans"/>
              <a:cs typeface="Open Sans"/>
              <a:sym typeface="Open Sans"/>
            </a:endParaRPr>
          </a:p>
        </p:txBody>
      </p:sp>
      <p:pic>
        <p:nvPicPr>
          <p:cNvPr id="170" name="Google Shape;170;p14"/>
          <p:cNvPicPr preferRelativeResize="0"/>
          <p:nvPr/>
        </p:nvPicPr>
        <p:blipFill>
          <a:blip r:embed="rId4">
            <a:alphaModFix/>
          </a:blip>
          <a:stretch>
            <a:fillRect/>
          </a:stretch>
        </p:blipFill>
        <p:spPr>
          <a:xfrm>
            <a:off x="367676" y="3453300"/>
            <a:ext cx="169560" cy="180000"/>
          </a:xfrm>
          <a:prstGeom prst="rect">
            <a:avLst/>
          </a:prstGeom>
          <a:noFill/>
          <a:ln>
            <a:noFill/>
          </a:ln>
        </p:spPr>
      </p:pic>
      <p:pic>
        <p:nvPicPr>
          <p:cNvPr id="171" name="Google Shape;171;p14"/>
          <p:cNvPicPr preferRelativeResize="0"/>
          <p:nvPr/>
        </p:nvPicPr>
        <p:blipFill>
          <a:blip r:embed="rId5">
            <a:alphaModFix/>
          </a:blip>
          <a:stretch>
            <a:fillRect/>
          </a:stretch>
        </p:blipFill>
        <p:spPr>
          <a:xfrm>
            <a:off x="358150" y="4347500"/>
            <a:ext cx="180000" cy="122727"/>
          </a:xfrm>
          <a:prstGeom prst="rect">
            <a:avLst/>
          </a:prstGeom>
          <a:noFill/>
          <a:ln>
            <a:noFill/>
          </a:ln>
        </p:spPr>
      </p:pic>
      <p:pic>
        <p:nvPicPr>
          <p:cNvPr id="172" name="Google Shape;172;p14"/>
          <p:cNvPicPr preferRelativeResize="0"/>
          <p:nvPr/>
        </p:nvPicPr>
        <p:blipFill>
          <a:blip r:embed="rId6">
            <a:alphaModFix/>
          </a:blip>
          <a:stretch>
            <a:fillRect/>
          </a:stretch>
        </p:blipFill>
        <p:spPr>
          <a:xfrm>
            <a:off x="353400" y="5218650"/>
            <a:ext cx="180000" cy="180000"/>
          </a:xfrm>
          <a:prstGeom prst="rect">
            <a:avLst/>
          </a:prstGeom>
          <a:noFill/>
          <a:ln>
            <a:noFill/>
          </a:ln>
        </p:spPr>
      </p:pic>
      <p:sp>
        <p:nvSpPr>
          <p:cNvPr id="173" name="Google Shape;173;p14"/>
          <p:cNvSpPr txBox="1"/>
          <p:nvPr/>
        </p:nvSpPr>
        <p:spPr>
          <a:xfrm>
            <a:off x="2924183" y="447688"/>
            <a:ext cx="16575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000">
                <a:solidFill>
                  <a:srgbClr val="333333"/>
                </a:solidFill>
                <a:latin typeface="Open Sans SemiBold"/>
                <a:ea typeface="Open Sans SemiBold"/>
                <a:cs typeface="Open Sans SemiBold"/>
                <a:sym typeface="Open Sans SemiBold"/>
              </a:rPr>
              <a:t>Hello</a:t>
            </a:r>
            <a:endParaRPr sz="2000">
              <a:solidFill>
                <a:srgbClr val="333333"/>
              </a:solidFill>
              <a:latin typeface="Open Sans SemiBold"/>
              <a:ea typeface="Open Sans SemiBold"/>
              <a:cs typeface="Open Sans SemiBold"/>
              <a:sym typeface="Open Sans SemiBold"/>
            </a:endParaRPr>
          </a:p>
        </p:txBody>
      </p:sp>
      <p:sp>
        <p:nvSpPr>
          <p:cNvPr id="174" name="Google Shape;174;p14"/>
          <p:cNvSpPr txBox="1"/>
          <p:nvPr/>
        </p:nvSpPr>
        <p:spPr>
          <a:xfrm>
            <a:off x="2924175" y="1085950"/>
            <a:ext cx="4309200" cy="38790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900">
                <a:solidFill>
                  <a:srgbClr val="555655"/>
                </a:solidFill>
                <a:latin typeface="Open Sans"/>
                <a:ea typeface="Open Sans"/>
                <a:cs typeface="Open Sans"/>
                <a:sym typeface="Open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Nam liber tempor cum soluta nobis eleifend option congue nihil imperdiet doming id quod mazim placerat facer possim assum. Typi non habent claritatem insitam; est usus legentis in iis qui facit eorum claritatem. Investigationes demonstraverunt lectores legere me lius quod ii legunt saepius. Claritas est etiam processus dynamicus, qui sequitur mutationem</a:t>
            </a:r>
            <a:endParaRPr sz="900">
              <a:solidFill>
                <a:srgbClr val="555655"/>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900">
              <a:solidFill>
                <a:srgbClr val="555655"/>
              </a:solidFill>
              <a:latin typeface="Open Sans"/>
              <a:ea typeface="Open Sans"/>
              <a:cs typeface="Open Sans"/>
              <a:sym typeface="Open Sans"/>
            </a:endParaRPr>
          </a:p>
          <a:p>
            <a:pPr indent="0" lvl="0" marL="0" rtl="0" algn="l">
              <a:lnSpc>
                <a:spcPct val="150000"/>
              </a:lnSpc>
              <a:spcBef>
                <a:spcPts val="0"/>
              </a:spcBef>
              <a:spcAft>
                <a:spcPts val="0"/>
              </a:spcAft>
              <a:buNone/>
            </a:pPr>
            <a:r>
              <a:rPr lang="ru" sz="900">
                <a:solidFill>
                  <a:srgbClr val="555655"/>
                </a:solidFill>
                <a:latin typeface="Open Sans"/>
                <a:ea typeface="Open Sans"/>
                <a:cs typeface="Open Sans"/>
                <a:sym typeface="Open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a:t>
            </a:r>
            <a:endParaRPr sz="900">
              <a:solidFill>
                <a:srgbClr val="555655"/>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900">
              <a:solidFill>
                <a:srgbClr val="555655"/>
              </a:solidFill>
              <a:latin typeface="Open Sans"/>
              <a:ea typeface="Open Sans"/>
              <a:cs typeface="Open Sans"/>
              <a:sym typeface="Open Sans"/>
            </a:endParaRPr>
          </a:p>
        </p:txBody>
      </p:sp>
      <p:sp>
        <p:nvSpPr>
          <p:cNvPr id="175" name="Google Shape;175;p14"/>
          <p:cNvSpPr txBox="1"/>
          <p:nvPr/>
        </p:nvSpPr>
        <p:spPr>
          <a:xfrm>
            <a:off x="2924180" y="5090125"/>
            <a:ext cx="1543200" cy="1386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900">
                <a:solidFill>
                  <a:srgbClr val="555655"/>
                </a:solidFill>
                <a:latin typeface="Open Sans"/>
                <a:ea typeface="Open Sans"/>
                <a:cs typeface="Open Sans"/>
                <a:sym typeface="Open Sans"/>
              </a:rPr>
              <a:t>Sincerly yours</a:t>
            </a:r>
            <a:endParaRPr sz="900">
              <a:solidFill>
                <a:srgbClr val="555655"/>
              </a:solidFill>
              <a:latin typeface="Open Sans"/>
              <a:ea typeface="Open Sans"/>
              <a:cs typeface="Open Sans"/>
              <a:sym typeface="Open Sans"/>
            </a:endParaRPr>
          </a:p>
        </p:txBody>
      </p:sp>
      <p:sp>
        <p:nvSpPr>
          <p:cNvPr id="176" name="Google Shape;176;p14"/>
          <p:cNvSpPr txBox="1"/>
          <p:nvPr/>
        </p:nvSpPr>
        <p:spPr>
          <a:xfrm>
            <a:off x="2924180" y="6032000"/>
            <a:ext cx="1543200" cy="1386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900">
                <a:solidFill>
                  <a:srgbClr val="555655"/>
                </a:solidFill>
                <a:latin typeface="Open Sans"/>
                <a:ea typeface="Open Sans"/>
                <a:cs typeface="Open Sans"/>
                <a:sym typeface="Open Sans"/>
              </a:rPr>
              <a:t>Athena Doe</a:t>
            </a:r>
            <a:endParaRPr sz="900">
              <a:solidFill>
                <a:srgbClr val="555655"/>
              </a:solidFill>
              <a:latin typeface="Open Sans"/>
              <a:ea typeface="Open Sans"/>
              <a:cs typeface="Open Sans"/>
              <a:sym typeface="Open Sans"/>
            </a:endParaRPr>
          </a:p>
        </p:txBody>
      </p:sp>
      <p:sp>
        <p:nvSpPr>
          <p:cNvPr id="177" name="Google Shape;177;p14"/>
          <p:cNvSpPr txBox="1"/>
          <p:nvPr/>
        </p:nvSpPr>
        <p:spPr>
          <a:xfrm>
            <a:off x="2924174" y="5430138"/>
            <a:ext cx="1519200" cy="4617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3000">
                <a:solidFill>
                  <a:srgbClr val="555655"/>
                </a:solidFill>
                <a:latin typeface="Mr Dafoe"/>
                <a:ea typeface="Mr Dafoe"/>
                <a:cs typeface="Mr Dafoe"/>
                <a:sym typeface="Mr Dafoe"/>
              </a:rPr>
              <a:t>AthenaDoe</a:t>
            </a:r>
            <a:endParaRPr sz="3000">
              <a:solidFill>
                <a:srgbClr val="555655"/>
              </a:solidFill>
              <a:latin typeface="Mr Dafoe"/>
              <a:ea typeface="Mr Dafoe"/>
              <a:cs typeface="Mr Dafoe"/>
              <a:sym typeface="Mr Dafo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