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3749050" cx="5303525"/>
  <p:notesSz cx="6858000" cy="9144000"/>
  <p:embeddedFontLst>
    <p:embeddedFont>
      <p:font typeface="Ephesis"/>
      <p:regular r:id="rId7"/>
    </p:embeddedFont>
    <p:embeddedFont>
      <p:font typeface="Alegreya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Alegreya-boldItalic.fntdata"/><Relationship Id="rId10" Type="http://schemas.openxmlformats.org/officeDocument/2006/relationships/font" Target="fonts/Alegreya-italic.fntdata"/><Relationship Id="rId9" Type="http://schemas.openxmlformats.org/officeDocument/2006/relationships/font" Target="fonts/Alegreya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Ephesis-regular.fntdata"/><Relationship Id="rId8" Type="http://schemas.openxmlformats.org/officeDocument/2006/relationships/font" Target="fonts/Alegrey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1709177467_0_11:notes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170917746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0791" y="542714"/>
            <a:ext cx="4941600" cy="1495800"/>
          </a:xfrm>
          <a:prstGeom prst="rect">
            <a:avLst/>
          </a:prstGeom>
        </p:spPr>
        <p:txBody>
          <a:bodyPr anchorCtr="0" anchor="b" bIns="57600" lIns="57600" spcFirstLastPara="1" rIns="57600" wrap="square" tIns="576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0786" y="2065768"/>
            <a:ext cx="4941600" cy="5775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0786" y="806244"/>
            <a:ext cx="4941600" cy="1431000"/>
          </a:xfrm>
          <a:prstGeom prst="rect">
            <a:avLst/>
          </a:prstGeom>
        </p:spPr>
        <p:txBody>
          <a:bodyPr anchorCtr="0" anchor="b" bIns="57600" lIns="57600" spcFirstLastPara="1" rIns="57600" wrap="square" tIns="576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0786" y="2297628"/>
            <a:ext cx="4941600" cy="9480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indent="-292100" lvl="0" marL="457200" algn="ctr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0786" y="1567735"/>
            <a:ext cx="4941600" cy="613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0786" y="324375"/>
            <a:ext cx="4941600" cy="4176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0786" y="840028"/>
            <a:ext cx="4941600" cy="24903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0786" y="324375"/>
            <a:ext cx="4941600" cy="4176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0786" y="840028"/>
            <a:ext cx="2320200" cy="24903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02795" y="840028"/>
            <a:ext cx="2320200" cy="24903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0786" y="324375"/>
            <a:ext cx="4941600" cy="4176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0786" y="404972"/>
            <a:ext cx="1628400" cy="550800"/>
          </a:xfrm>
          <a:prstGeom prst="rect">
            <a:avLst/>
          </a:prstGeom>
        </p:spPr>
        <p:txBody>
          <a:bodyPr anchorCtr="0" anchor="b" bIns="57600" lIns="57600" spcFirstLastPara="1" rIns="57600" wrap="square" tIns="5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0786" y="1012867"/>
            <a:ext cx="1628400" cy="23172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84345" y="328110"/>
            <a:ext cx="3693300" cy="29817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651763" y="-91"/>
            <a:ext cx="2651700" cy="3749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7600" lIns="57600" spcFirstLastPara="1" rIns="57600" wrap="square" tIns="57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3990" y="898850"/>
            <a:ext cx="2346300" cy="1080600"/>
          </a:xfrm>
          <a:prstGeom prst="rect">
            <a:avLst/>
          </a:prstGeom>
        </p:spPr>
        <p:txBody>
          <a:bodyPr anchorCtr="0" anchor="b" bIns="57600" lIns="57600" spcFirstLastPara="1" rIns="57600" wrap="square" tIns="576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3990" y="2043136"/>
            <a:ext cx="2346300" cy="900000"/>
          </a:xfrm>
          <a:prstGeom prst="rect">
            <a:avLst/>
          </a:prstGeom>
        </p:spPr>
        <p:txBody>
          <a:bodyPr anchorCtr="0" anchor="t" bIns="57600" lIns="57600" spcFirstLastPara="1" rIns="57600" wrap="square" tIns="576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864913" y="527772"/>
            <a:ext cx="2225700" cy="26937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0786" y="3083627"/>
            <a:ext cx="3479400" cy="4413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</p:spPr>
        <p:txBody>
          <a:bodyPr anchorCtr="0" anchor="ctr" bIns="57600" lIns="57600" spcFirstLastPara="1" rIns="57600" wrap="square" tIns="576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0786" y="324375"/>
            <a:ext cx="4941600" cy="4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57600" spcFirstLastPara="1" rIns="57600" wrap="square" tIns="576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0786" y="840028"/>
            <a:ext cx="4941600" cy="24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57600" spcFirstLastPara="1" rIns="57600" wrap="square" tIns="57600">
            <a:normAutofit/>
          </a:bodyPr>
          <a:lstStyle>
            <a:lvl1pPr indent="-292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●"/>
              <a:defRPr sz="1000">
                <a:solidFill>
                  <a:schemeClr val="dk2"/>
                </a:solidFill>
              </a:defRPr>
            </a:lvl1pPr>
            <a:lvl2pPr indent="-279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2pPr>
            <a:lvl3pPr indent="-2794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3pPr>
            <a:lvl4pPr indent="-2794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  <a:defRPr sz="800">
                <a:solidFill>
                  <a:schemeClr val="dk2"/>
                </a:solidFill>
              </a:defRPr>
            </a:lvl4pPr>
            <a:lvl5pPr indent="-2794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5pPr>
            <a:lvl6pPr indent="-2794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6pPr>
            <a:lvl7pPr indent="-2794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  <a:defRPr sz="800">
                <a:solidFill>
                  <a:schemeClr val="dk2"/>
                </a:solidFill>
              </a:defRPr>
            </a:lvl7pPr>
            <a:lvl8pPr indent="-2794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8pPr>
            <a:lvl9pPr indent="-2794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914030" y="3398976"/>
            <a:ext cx="318600" cy="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57600" spcFirstLastPara="1" rIns="57600" wrap="square" tIns="57600">
            <a:norm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93433" y="1072626"/>
            <a:ext cx="4895088" cy="1374807"/>
            <a:chOff x="115525" y="423263"/>
            <a:chExt cx="1927200" cy="541263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15525" y="423263"/>
              <a:ext cx="1927200" cy="47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900">
                  <a:latin typeface="Ephesis"/>
                  <a:ea typeface="Ephesis"/>
                  <a:cs typeface="Ephesis"/>
                  <a:sym typeface="Ephesis"/>
                </a:rPr>
                <a:t>Thank You</a:t>
              </a:r>
              <a:endParaRPr sz="7900">
                <a:latin typeface="Ephesis"/>
                <a:ea typeface="Ephesis"/>
                <a:cs typeface="Ephesis"/>
                <a:sym typeface="Ephesis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1232075" y="885625"/>
              <a:ext cx="763200" cy="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latin typeface="Alegreya"/>
                  <a:ea typeface="Alegreya"/>
                  <a:cs typeface="Alegreya"/>
                  <a:sym typeface="Alegreya"/>
                </a:rPr>
                <a:t>S A R A H  &amp;  M I C H A E L</a:t>
              </a:r>
              <a:endParaRPr sz="1300"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502153">
            <a:off x="4190270" y="1535247"/>
            <a:ext cx="692031" cy="568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14"/>
          <p:cNvGrpSpPr/>
          <p:nvPr/>
        </p:nvGrpSpPr>
        <p:grpSpPr>
          <a:xfrm>
            <a:off x="216150" y="265325"/>
            <a:ext cx="4871225" cy="3218400"/>
            <a:chOff x="168075" y="265325"/>
            <a:chExt cx="4871225" cy="3218400"/>
          </a:xfrm>
        </p:grpSpPr>
        <p:cxnSp>
          <p:nvCxnSpPr>
            <p:cNvPr id="63" name="Google Shape;63;p14"/>
            <p:cNvCxnSpPr/>
            <p:nvPr/>
          </p:nvCxnSpPr>
          <p:spPr>
            <a:xfrm>
              <a:off x="2976500" y="3303275"/>
              <a:ext cx="2062800" cy="0"/>
            </a:xfrm>
            <a:prstGeom prst="straightConnector1">
              <a:avLst/>
            </a:prstGeom>
            <a:noFill/>
            <a:ln cap="flat" cmpd="sng" w="9525">
              <a:solidFill>
                <a:srgbClr val="434343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64" name="Google Shape;64;p14"/>
            <p:cNvSpPr/>
            <p:nvPr/>
          </p:nvSpPr>
          <p:spPr>
            <a:xfrm>
              <a:off x="4490978" y="279469"/>
              <a:ext cx="537900" cy="715500"/>
            </a:xfrm>
            <a:prstGeom prst="rect">
              <a:avLst/>
            </a:prstGeom>
            <a:noFill/>
            <a:ln cap="flat" cmpd="sng" w="9525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32225" lIns="232225" spcFirstLastPara="1" rIns="232225" wrap="square" tIns="2322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/>
            </a:p>
          </p:txBody>
        </p:sp>
        <p:sp>
          <p:nvSpPr>
            <p:cNvPr id="65" name="Google Shape;65;p14"/>
            <p:cNvSpPr txBox="1"/>
            <p:nvPr/>
          </p:nvSpPr>
          <p:spPr>
            <a:xfrm>
              <a:off x="2971800" y="1665325"/>
              <a:ext cx="2057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chemeClr val="dk1"/>
                  </a:solidFill>
                  <a:latin typeface="Ephesis"/>
                  <a:ea typeface="Ephesis"/>
                  <a:cs typeface="Ephesis"/>
                  <a:sym typeface="Ephesis"/>
                </a:rPr>
                <a:t>Deliver To:</a:t>
              </a:r>
              <a:endParaRPr sz="2400">
                <a:solidFill>
                  <a:schemeClr val="dk1"/>
                </a:solidFill>
                <a:latin typeface="Ephesis"/>
                <a:ea typeface="Ephesis"/>
                <a:cs typeface="Ephesis"/>
                <a:sym typeface="Ephesis"/>
              </a:endParaRPr>
            </a:p>
          </p:txBody>
        </p:sp>
        <p:cxnSp>
          <p:nvCxnSpPr>
            <p:cNvPr id="66" name="Google Shape;66;p14"/>
            <p:cNvCxnSpPr/>
            <p:nvPr/>
          </p:nvCxnSpPr>
          <p:spPr>
            <a:xfrm>
              <a:off x="2976500" y="2379400"/>
              <a:ext cx="2062800" cy="0"/>
            </a:xfrm>
            <a:prstGeom prst="straightConnector1">
              <a:avLst/>
            </a:prstGeom>
            <a:noFill/>
            <a:ln cap="flat" cmpd="sng" w="9525">
              <a:solidFill>
                <a:srgbClr val="434343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4"/>
            <p:cNvCxnSpPr/>
            <p:nvPr/>
          </p:nvCxnSpPr>
          <p:spPr>
            <a:xfrm>
              <a:off x="2976500" y="2687358"/>
              <a:ext cx="2062800" cy="0"/>
            </a:xfrm>
            <a:prstGeom prst="straightConnector1">
              <a:avLst/>
            </a:prstGeom>
            <a:noFill/>
            <a:ln cap="flat" cmpd="sng" w="9525">
              <a:solidFill>
                <a:srgbClr val="434343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4"/>
            <p:cNvCxnSpPr/>
            <p:nvPr/>
          </p:nvCxnSpPr>
          <p:spPr>
            <a:xfrm>
              <a:off x="2976500" y="2995317"/>
              <a:ext cx="2062800" cy="0"/>
            </a:xfrm>
            <a:prstGeom prst="straightConnector1">
              <a:avLst/>
            </a:prstGeom>
            <a:noFill/>
            <a:ln cap="flat" cmpd="sng" w="9525">
              <a:solidFill>
                <a:srgbClr val="434343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69" name="Google Shape;69;p14"/>
            <p:cNvSpPr txBox="1"/>
            <p:nvPr/>
          </p:nvSpPr>
          <p:spPr>
            <a:xfrm>
              <a:off x="168075" y="321625"/>
              <a:ext cx="22647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4100">
                  <a:latin typeface="Ephesis"/>
                  <a:ea typeface="Ephesis"/>
                  <a:cs typeface="Ephesis"/>
                  <a:sym typeface="Ephesis"/>
                </a:rPr>
                <a:t>Thank You</a:t>
              </a:r>
              <a:endParaRPr sz="4100">
                <a:latin typeface="Ephesis"/>
                <a:ea typeface="Ephesis"/>
                <a:cs typeface="Ephesis"/>
                <a:sym typeface="Ephesis"/>
              </a:endParaRPr>
            </a:p>
          </p:txBody>
        </p:sp>
        <p:sp>
          <p:nvSpPr>
            <p:cNvPr id="70" name="Google Shape;70;p14"/>
            <p:cNvSpPr txBox="1"/>
            <p:nvPr/>
          </p:nvSpPr>
          <p:spPr>
            <a:xfrm>
              <a:off x="274325" y="1517500"/>
              <a:ext cx="2057400" cy="86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latin typeface="Alegreya"/>
                  <a:ea typeface="Alegreya"/>
                  <a:cs typeface="Alegreya"/>
                  <a:sym typeface="Alegreya"/>
                </a:rPr>
                <a:t>We are beyond grateful for your presence at our wedding. Thank you </a:t>
              </a:r>
              <a:endParaRPr sz="1000"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latin typeface="Alegreya"/>
                  <a:ea typeface="Alegreya"/>
                  <a:cs typeface="Alegreya"/>
                  <a:sym typeface="Alegreya"/>
                </a:rPr>
                <a:t>for being part of our day and for the wonderful memories we made together.</a:t>
              </a:r>
              <a:endParaRPr sz="1000">
                <a:latin typeface="Alegreya"/>
                <a:ea typeface="Alegreya"/>
                <a:cs typeface="Alegreya"/>
                <a:sym typeface="Alegreya"/>
              </a:endParaRPr>
            </a:p>
          </p:txBody>
        </p:sp>
        <p:sp>
          <p:nvSpPr>
            <p:cNvPr id="71" name="Google Shape;71;p14"/>
            <p:cNvSpPr txBox="1"/>
            <p:nvPr/>
          </p:nvSpPr>
          <p:spPr>
            <a:xfrm>
              <a:off x="274325" y="2951407"/>
              <a:ext cx="2057400" cy="3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000">
                  <a:latin typeface="Alegreya"/>
                  <a:ea typeface="Alegreya"/>
                  <a:cs typeface="Alegreya"/>
                  <a:sym typeface="Alegreya"/>
                </a:rPr>
                <a:t>With all our love,</a:t>
              </a:r>
              <a:endParaRPr sz="1000"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Alegreya"/>
                  <a:ea typeface="Alegreya"/>
                  <a:cs typeface="Alegreya"/>
                  <a:sym typeface="Alegreya"/>
                </a:rPr>
                <a:t>Sarah  &amp;  Michael</a:t>
              </a:r>
              <a:endParaRPr>
                <a:latin typeface="Alegreya"/>
                <a:ea typeface="Alegreya"/>
                <a:cs typeface="Alegreya"/>
                <a:sym typeface="Alegreya"/>
              </a:endParaRPr>
            </a:p>
          </p:txBody>
        </p:sp>
        <p:sp>
          <p:nvSpPr>
            <p:cNvPr id="72" name="Google Shape;72;p14"/>
            <p:cNvSpPr txBox="1"/>
            <p:nvPr/>
          </p:nvSpPr>
          <p:spPr>
            <a:xfrm rot="-5400000">
              <a:off x="1019463" y="1813025"/>
              <a:ext cx="32184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latin typeface="Alegreya"/>
                  <a:ea typeface="Alegreya"/>
                  <a:cs typeface="Alegreya"/>
                  <a:sym typeface="Alegreya"/>
                </a:rPr>
                <a:t>1 2 3 4  E L M  S T R E E T |  S P R I N G F I E L D |  I L L I N O I S 6 2 7 0 4 </a:t>
              </a:r>
              <a:endParaRPr sz="800"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