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uicksand"/>
      <p:regular r:id="rId7"/>
      <p:bold r:id="rId8"/>
    </p:embeddedFont>
    <p:embeddedFont>
      <p:font typeface="WindSong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WindSong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17000" y="1909906"/>
            <a:ext cx="2538000" cy="7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75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S A V E</a:t>
            </a:r>
            <a:endParaRPr sz="475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17000" y="2872231"/>
            <a:ext cx="25380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5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D A T E</a:t>
            </a:r>
            <a:endParaRPr sz="465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8075" y="473450"/>
            <a:ext cx="1075850" cy="12052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017000" y="2486831"/>
            <a:ext cx="2538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8F6022"/>
                </a:solidFill>
                <a:latin typeface="WindSong"/>
                <a:ea typeface="WindSong"/>
                <a:cs typeface="WindSong"/>
                <a:sym typeface="WindSong"/>
              </a:rPr>
              <a:t>the</a:t>
            </a:r>
            <a:endParaRPr sz="3400">
              <a:solidFill>
                <a:srgbClr val="8F6022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17000" y="3806327"/>
            <a:ext cx="2538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f o r  t h e  w e d d i n g  o f</a:t>
            </a:r>
            <a:endParaRPr sz="9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17000" y="3974417"/>
            <a:ext cx="2538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Y A S M I N + B E R T I E</a:t>
            </a:r>
            <a:endParaRPr sz="9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17000" y="4310602"/>
            <a:ext cx="2538000" cy="5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J U N E  2 0 ,  2 0 2 4</a:t>
            </a:r>
            <a:endParaRPr sz="16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A T  3 : 3 0  P M</a:t>
            </a:r>
            <a:endParaRPr sz="16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017000" y="5039001"/>
            <a:ext cx="25380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T h e  P r i c e  R e s i d e n c e</a:t>
            </a:r>
            <a:endParaRPr sz="9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3 5  R o s e  S t r e e t ,  N Y</a:t>
            </a:r>
            <a:endParaRPr sz="90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017000" y="5582041"/>
            <a:ext cx="2538000" cy="2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5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P l e a s e  R S V P  b y  3 0 . 0 8</a:t>
            </a:r>
            <a:endParaRPr sz="75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50">
                <a:solidFill>
                  <a:srgbClr val="8F6022"/>
                </a:solidFill>
                <a:latin typeface="Quicksand"/>
                <a:ea typeface="Quicksand"/>
                <a:cs typeface="Quicksand"/>
                <a:sym typeface="Quicksand"/>
              </a:rPr>
              <a:t>a t  5 6 8 . 5 6 7 . 4 4 5 5</a:t>
            </a:r>
            <a:endParaRPr sz="750">
              <a:solidFill>
                <a:srgbClr val="8F602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