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Quicksand"/>
      <p:regular r:id="rId7"/>
      <p:bold r:id="rId8"/>
    </p:embeddedFont>
    <p:embeddedFont>
      <p:font typeface="Quicksand SemiBold"/>
      <p:regular r:id="rId9"/>
      <p:bold r:id="rId10"/>
    </p:embeddedFont>
    <p:embeddedFont>
      <p:font typeface="Quicksand Medium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381">
          <p15:clr>
            <a:srgbClr val="747775"/>
          </p15:clr>
        </p15:guide>
        <p15:guide id="2" pos="992">
          <p15:clr>
            <a:srgbClr val="747775"/>
          </p15:clr>
        </p15:guide>
        <p15:guide id="3" pos="375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/>
        <p:guide pos="992"/>
        <p:guide pos="375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QuicksandMedium-regular.fntdata"/><Relationship Id="rId10" Type="http://schemas.openxmlformats.org/officeDocument/2006/relationships/font" Target="fonts/QuicksandSemiBold-bold.fntdata"/><Relationship Id="rId12" Type="http://schemas.openxmlformats.org/officeDocument/2006/relationships/font" Target="fonts/QuicksandMedium-bold.fntdata"/><Relationship Id="rId9" Type="http://schemas.openxmlformats.org/officeDocument/2006/relationships/font" Target="fonts/QuicksandSemiBo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EFD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016250" y="1077450"/>
            <a:ext cx="5527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rPr>
              <a:t>W E D D I N G  G U E S T  L I S T</a:t>
            </a:r>
            <a:endParaRPr sz="2500">
              <a:solidFill>
                <a:srgbClr val="935F2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2073" y="434875"/>
            <a:ext cx="995854" cy="38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574452" y="1694225"/>
            <a:ext cx="728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935F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NAME</a:t>
            </a:r>
            <a:endParaRPr sz="1100">
              <a:solidFill>
                <a:srgbClr val="935F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367718" y="1694225"/>
            <a:ext cx="1263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935F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ADDRESS</a:t>
            </a:r>
            <a:endParaRPr sz="1100">
              <a:solidFill>
                <a:srgbClr val="935F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695884" y="1694225"/>
            <a:ext cx="1263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935F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INVITE SENT</a:t>
            </a:r>
            <a:endParaRPr sz="1100">
              <a:solidFill>
                <a:srgbClr val="935F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024059" y="1694225"/>
            <a:ext cx="932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935F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CONFIRMED</a:t>
            </a:r>
            <a:endParaRPr sz="1100">
              <a:solidFill>
                <a:srgbClr val="935F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1574452" y="2052503"/>
            <a:ext cx="4382307" cy="8157429"/>
            <a:chOff x="1574452" y="2052503"/>
            <a:chExt cx="4382307" cy="8157429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1574452" y="2052503"/>
              <a:ext cx="4382307" cy="153904"/>
              <a:chOff x="1574452" y="2057275"/>
              <a:chExt cx="4382307" cy="153904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Wade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1536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67" name="Google Shape;67;p13"/>
            <p:cNvGrpSpPr/>
            <p:nvPr/>
          </p:nvGrpSpPr>
          <p:grpSpPr>
            <a:xfrm>
              <a:off x="1574452" y="2285811"/>
              <a:ext cx="4382307" cy="153904"/>
              <a:chOff x="1574452" y="2057275"/>
              <a:chExt cx="4382307" cy="153904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Dave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9 Goldenle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1574452" y="2514347"/>
              <a:ext cx="4382307" cy="153904"/>
              <a:chOff x="1574452" y="2057275"/>
              <a:chExt cx="4382307" cy="153904"/>
            </a:xfrm>
          </p:grpSpPr>
          <p:sp>
            <p:nvSpPr>
              <p:cNvPr id="73" name="Google Shape;7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Seth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2425 Hc 1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1574452" y="2742882"/>
              <a:ext cx="4382307" cy="153904"/>
              <a:chOff x="1574452" y="2057275"/>
              <a:chExt cx="4382307" cy="153904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Ivan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156 Michael Ct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82" name="Google Shape;82;p13"/>
            <p:cNvGrpSpPr/>
            <p:nvPr/>
          </p:nvGrpSpPr>
          <p:grpSpPr>
            <a:xfrm>
              <a:off x="1574452" y="2971418"/>
              <a:ext cx="4382307" cy="153904"/>
              <a:chOff x="1574452" y="2057275"/>
              <a:chExt cx="4382307" cy="153904"/>
            </a:xfrm>
          </p:grpSpPr>
          <p:sp>
            <p:nvSpPr>
              <p:cNvPr id="83" name="Google Shape;8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Riley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4821 Ridge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1574452" y="3199954"/>
              <a:ext cx="4382307" cy="153904"/>
              <a:chOff x="1574452" y="2057275"/>
              <a:chExt cx="4382307" cy="153904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Gilbert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1523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1574452" y="3428490"/>
              <a:ext cx="4382307" cy="153904"/>
              <a:chOff x="1574452" y="2057275"/>
              <a:chExt cx="4382307" cy="153904"/>
            </a:xfrm>
          </p:grpSpPr>
          <p:sp>
            <p:nvSpPr>
              <p:cNvPr id="93" name="Google Shape;9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Ramon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1536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1574452" y="3657026"/>
              <a:ext cx="4382307" cy="153904"/>
              <a:chOff x="1574452" y="2057275"/>
              <a:chExt cx="4382307" cy="153904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Miles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9 Goldenle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10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1574452" y="3885562"/>
              <a:ext cx="4382307" cy="153904"/>
              <a:chOff x="1574452" y="2057275"/>
              <a:chExt cx="4382307" cy="153904"/>
            </a:xfrm>
          </p:grpSpPr>
          <p:sp>
            <p:nvSpPr>
              <p:cNvPr id="103" name="Google Shape;10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Liam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2425 Hc 1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1574452" y="4114097"/>
              <a:ext cx="4382307" cy="153904"/>
              <a:chOff x="1574452" y="2057275"/>
              <a:chExt cx="4382307" cy="153904"/>
            </a:xfrm>
          </p:grpSpPr>
          <p:sp>
            <p:nvSpPr>
              <p:cNvPr id="108" name="Google Shape;10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Nathaniel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156 Michael Ct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1574452" y="4342633"/>
              <a:ext cx="4382307" cy="153904"/>
              <a:chOff x="1574452" y="2057275"/>
              <a:chExt cx="4382307" cy="153904"/>
            </a:xfrm>
          </p:grpSpPr>
          <p:sp>
            <p:nvSpPr>
              <p:cNvPr id="113" name="Google Shape;11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Ethan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4821 Ridge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17" name="Google Shape;117;p13"/>
            <p:cNvGrpSpPr/>
            <p:nvPr/>
          </p:nvGrpSpPr>
          <p:grpSpPr>
            <a:xfrm>
              <a:off x="1574452" y="4571169"/>
              <a:ext cx="4382307" cy="153904"/>
              <a:chOff x="1574452" y="2057275"/>
              <a:chExt cx="4382307" cy="153904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Lewis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1523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22" name="Google Shape;122;p13"/>
            <p:cNvGrpSpPr/>
            <p:nvPr/>
          </p:nvGrpSpPr>
          <p:grpSpPr>
            <a:xfrm>
              <a:off x="1574452" y="4799705"/>
              <a:ext cx="4382307" cy="153904"/>
              <a:chOff x="1574452" y="2057275"/>
              <a:chExt cx="4382307" cy="153904"/>
            </a:xfrm>
          </p:grpSpPr>
          <p:sp>
            <p:nvSpPr>
              <p:cNvPr id="123" name="Google Shape;12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Milton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4821 Ridge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10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1574452" y="5028241"/>
              <a:ext cx="4382307" cy="153904"/>
              <a:chOff x="1574452" y="2057275"/>
              <a:chExt cx="4382307" cy="153904"/>
            </a:xfrm>
          </p:grpSpPr>
          <p:sp>
            <p:nvSpPr>
              <p:cNvPr id="128" name="Google Shape;12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Claude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1523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10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32" name="Google Shape;132;p13"/>
            <p:cNvGrpSpPr/>
            <p:nvPr/>
          </p:nvGrpSpPr>
          <p:grpSpPr>
            <a:xfrm>
              <a:off x="1574452" y="5256776"/>
              <a:ext cx="4382307" cy="153904"/>
              <a:chOff x="1574452" y="2057275"/>
              <a:chExt cx="4382307" cy="153904"/>
            </a:xfrm>
          </p:grpSpPr>
          <p:sp>
            <p:nvSpPr>
              <p:cNvPr id="133" name="Google Shape;13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Joshua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1536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1574452" y="5485312"/>
              <a:ext cx="4382307" cy="153904"/>
              <a:chOff x="1574452" y="2057275"/>
              <a:chExt cx="4382307" cy="153904"/>
            </a:xfrm>
          </p:grpSpPr>
          <p:sp>
            <p:nvSpPr>
              <p:cNvPr id="138" name="Google Shape;13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Glen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9 Goldenle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41" name="Google Shape;14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42" name="Google Shape;142;p13"/>
            <p:cNvGrpSpPr/>
            <p:nvPr/>
          </p:nvGrpSpPr>
          <p:grpSpPr>
            <a:xfrm>
              <a:off x="1574452" y="5713848"/>
              <a:ext cx="4382307" cy="153904"/>
              <a:chOff x="1574452" y="2057275"/>
              <a:chExt cx="4382307" cy="153904"/>
            </a:xfrm>
          </p:grpSpPr>
          <p:sp>
            <p:nvSpPr>
              <p:cNvPr id="143" name="Google Shape;14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Tracey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2425 Hc 1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45" name="Google Shape;14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47" name="Google Shape;147;p13"/>
            <p:cNvGrpSpPr/>
            <p:nvPr/>
          </p:nvGrpSpPr>
          <p:grpSpPr>
            <a:xfrm>
              <a:off x="1574452" y="5942384"/>
              <a:ext cx="4382307" cy="153904"/>
              <a:chOff x="1574452" y="2057275"/>
              <a:chExt cx="4382307" cy="153904"/>
            </a:xfrm>
          </p:grpSpPr>
          <p:sp>
            <p:nvSpPr>
              <p:cNvPr id="148" name="Google Shape;14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Beatrice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49" name="Google Shape;14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156 Michael Ct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50" name="Google Shape;15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51" name="Google Shape;15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52" name="Google Shape;152;p13"/>
            <p:cNvGrpSpPr/>
            <p:nvPr/>
          </p:nvGrpSpPr>
          <p:grpSpPr>
            <a:xfrm>
              <a:off x="1574452" y="6170920"/>
              <a:ext cx="4382307" cy="153904"/>
              <a:chOff x="1574452" y="2057275"/>
              <a:chExt cx="4382307" cy="153904"/>
            </a:xfrm>
          </p:grpSpPr>
          <p:sp>
            <p:nvSpPr>
              <p:cNvPr id="153" name="Google Shape;15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Alison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54" name="Google Shape;15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4821 Ridge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55" name="Google Shape;15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56" name="Google Shape;15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57" name="Google Shape;157;p13"/>
            <p:cNvGrpSpPr/>
            <p:nvPr/>
          </p:nvGrpSpPr>
          <p:grpSpPr>
            <a:xfrm>
              <a:off x="1574452" y="6399456"/>
              <a:ext cx="4382307" cy="153904"/>
              <a:chOff x="1574452" y="2057275"/>
              <a:chExt cx="4382307" cy="153904"/>
            </a:xfrm>
          </p:grpSpPr>
          <p:sp>
            <p:nvSpPr>
              <p:cNvPr id="158" name="Google Shape;15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Miranda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59" name="Google Shape;15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1523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60" name="Google Shape;16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61" name="Google Shape;16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62" name="Google Shape;162;p13"/>
            <p:cNvGrpSpPr/>
            <p:nvPr/>
          </p:nvGrpSpPr>
          <p:grpSpPr>
            <a:xfrm>
              <a:off x="1574452" y="6627991"/>
              <a:ext cx="4382307" cy="153904"/>
              <a:chOff x="1574452" y="2057275"/>
              <a:chExt cx="4382307" cy="153904"/>
            </a:xfrm>
          </p:grpSpPr>
          <p:sp>
            <p:nvSpPr>
              <p:cNvPr id="163" name="Google Shape;16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Stephanie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64" name="Google Shape;16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4821 Ridge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65" name="Google Shape;16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66" name="Google Shape;16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67" name="Google Shape;167;p13"/>
            <p:cNvGrpSpPr/>
            <p:nvPr/>
          </p:nvGrpSpPr>
          <p:grpSpPr>
            <a:xfrm>
              <a:off x="1574452" y="6856527"/>
              <a:ext cx="4382307" cy="153904"/>
              <a:chOff x="1574452" y="2057275"/>
              <a:chExt cx="4382307" cy="153904"/>
            </a:xfrm>
          </p:grpSpPr>
          <p:sp>
            <p:nvSpPr>
              <p:cNvPr id="168" name="Google Shape;16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Leona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69" name="Google Shape;16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1523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70" name="Google Shape;17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72" name="Google Shape;172;p13"/>
            <p:cNvGrpSpPr/>
            <p:nvPr/>
          </p:nvGrpSpPr>
          <p:grpSpPr>
            <a:xfrm>
              <a:off x="1574452" y="7085063"/>
              <a:ext cx="4382307" cy="153904"/>
              <a:chOff x="1574452" y="2057275"/>
              <a:chExt cx="4382307" cy="153904"/>
            </a:xfrm>
          </p:grpSpPr>
          <p:sp>
            <p:nvSpPr>
              <p:cNvPr id="173" name="Google Shape;17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Katrina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74" name="Google Shape;17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1536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75" name="Google Shape;17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76" name="Google Shape;17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77" name="Google Shape;177;p13"/>
            <p:cNvGrpSpPr/>
            <p:nvPr/>
          </p:nvGrpSpPr>
          <p:grpSpPr>
            <a:xfrm>
              <a:off x="1574452" y="7313599"/>
              <a:ext cx="4382307" cy="153904"/>
              <a:chOff x="1574452" y="2057275"/>
              <a:chExt cx="4382307" cy="153904"/>
            </a:xfrm>
          </p:grpSpPr>
          <p:sp>
            <p:nvSpPr>
              <p:cNvPr id="178" name="Google Shape;17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Mila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79" name="Google Shape;17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9 Goldenle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80" name="Google Shape;18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81" name="Google Shape;18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82" name="Google Shape;182;p13"/>
            <p:cNvGrpSpPr/>
            <p:nvPr/>
          </p:nvGrpSpPr>
          <p:grpSpPr>
            <a:xfrm>
              <a:off x="1574452" y="7542135"/>
              <a:ext cx="4382307" cy="153904"/>
              <a:chOff x="1574452" y="2057275"/>
              <a:chExt cx="4382307" cy="153904"/>
            </a:xfrm>
          </p:grpSpPr>
          <p:sp>
            <p:nvSpPr>
              <p:cNvPr id="183" name="Google Shape;18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Teresa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84" name="Google Shape;18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2425 Hc 1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85" name="Google Shape;18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86" name="Google Shape;18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87" name="Google Shape;187;p13"/>
            <p:cNvGrpSpPr/>
            <p:nvPr/>
          </p:nvGrpSpPr>
          <p:grpSpPr>
            <a:xfrm>
              <a:off x="1574452" y="7770670"/>
              <a:ext cx="4382307" cy="153904"/>
              <a:chOff x="1574452" y="2057275"/>
              <a:chExt cx="4382307" cy="153904"/>
            </a:xfrm>
          </p:grpSpPr>
          <p:sp>
            <p:nvSpPr>
              <p:cNvPr id="188" name="Google Shape;18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Gabriela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89" name="Google Shape;18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156 Michael Ct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90" name="Google Shape;19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91" name="Google Shape;19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92" name="Google Shape;192;p13"/>
            <p:cNvGrpSpPr/>
            <p:nvPr/>
          </p:nvGrpSpPr>
          <p:grpSpPr>
            <a:xfrm>
              <a:off x="1574452" y="7999206"/>
              <a:ext cx="4382307" cy="153904"/>
              <a:chOff x="1574452" y="2057275"/>
              <a:chExt cx="4382307" cy="153904"/>
            </a:xfrm>
          </p:grpSpPr>
          <p:sp>
            <p:nvSpPr>
              <p:cNvPr id="193" name="Google Shape;19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Tracey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94" name="Google Shape;19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4821 Ridge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95" name="Google Shape;19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96" name="Google Shape;19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197" name="Google Shape;197;p13"/>
            <p:cNvGrpSpPr/>
            <p:nvPr/>
          </p:nvGrpSpPr>
          <p:grpSpPr>
            <a:xfrm>
              <a:off x="1574452" y="8227742"/>
              <a:ext cx="4382307" cy="153904"/>
              <a:chOff x="1574452" y="2057275"/>
              <a:chExt cx="4382307" cy="153904"/>
            </a:xfrm>
          </p:grpSpPr>
          <p:sp>
            <p:nvSpPr>
              <p:cNvPr id="198" name="Google Shape;19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Beatrice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199" name="Google Shape;19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1523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00" name="Google Shape;20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01" name="Google Shape;20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202" name="Google Shape;202;p13"/>
            <p:cNvGrpSpPr/>
            <p:nvPr/>
          </p:nvGrpSpPr>
          <p:grpSpPr>
            <a:xfrm>
              <a:off x="1574452" y="8456278"/>
              <a:ext cx="4382307" cy="153904"/>
              <a:chOff x="1574452" y="2057275"/>
              <a:chExt cx="4382307" cy="153904"/>
            </a:xfrm>
          </p:grpSpPr>
          <p:sp>
            <p:nvSpPr>
              <p:cNvPr id="203" name="Google Shape;20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Alison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04" name="Google Shape;20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1523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05" name="Google Shape;20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06" name="Google Shape;20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207" name="Google Shape;207;p13"/>
            <p:cNvGrpSpPr/>
            <p:nvPr/>
          </p:nvGrpSpPr>
          <p:grpSpPr>
            <a:xfrm>
              <a:off x="1574452" y="8684814"/>
              <a:ext cx="4382307" cy="153904"/>
              <a:chOff x="1574452" y="2057275"/>
              <a:chExt cx="4382307" cy="153904"/>
            </a:xfrm>
          </p:grpSpPr>
          <p:sp>
            <p:nvSpPr>
              <p:cNvPr id="208" name="Google Shape;20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Miranda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09" name="Google Shape;20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1536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10" name="Google Shape;21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11" name="Google Shape;21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212" name="Google Shape;212;p13"/>
            <p:cNvGrpSpPr/>
            <p:nvPr/>
          </p:nvGrpSpPr>
          <p:grpSpPr>
            <a:xfrm>
              <a:off x="1574452" y="8913350"/>
              <a:ext cx="4382307" cy="153904"/>
              <a:chOff x="1574452" y="2057275"/>
              <a:chExt cx="4382307" cy="153904"/>
            </a:xfrm>
          </p:grpSpPr>
          <p:sp>
            <p:nvSpPr>
              <p:cNvPr id="213" name="Google Shape;21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Stephanie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14" name="Google Shape;21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9 Goldenle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15" name="Google Shape;21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16" name="Google Shape;21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217" name="Google Shape;217;p13"/>
            <p:cNvGrpSpPr/>
            <p:nvPr/>
          </p:nvGrpSpPr>
          <p:grpSpPr>
            <a:xfrm>
              <a:off x="1574452" y="9141885"/>
              <a:ext cx="4382307" cy="153904"/>
              <a:chOff x="1574452" y="2057275"/>
              <a:chExt cx="4382307" cy="153904"/>
            </a:xfrm>
          </p:grpSpPr>
          <p:sp>
            <p:nvSpPr>
              <p:cNvPr id="218" name="Google Shape;21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Leona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19" name="Google Shape;21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2425 Hc 1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20" name="Google Shape;22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21" name="Google Shape;22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222" name="Google Shape;222;p13"/>
            <p:cNvGrpSpPr/>
            <p:nvPr/>
          </p:nvGrpSpPr>
          <p:grpSpPr>
            <a:xfrm>
              <a:off x="1574452" y="9370421"/>
              <a:ext cx="4382307" cy="153904"/>
              <a:chOff x="1574452" y="2057275"/>
              <a:chExt cx="4382307" cy="153904"/>
            </a:xfrm>
          </p:grpSpPr>
          <p:sp>
            <p:nvSpPr>
              <p:cNvPr id="223" name="Google Shape;22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Katrina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24" name="Google Shape;22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156 Michael Ct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25" name="Google Shape;22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26" name="Google Shape;22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227" name="Google Shape;227;p13"/>
            <p:cNvGrpSpPr/>
            <p:nvPr/>
          </p:nvGrpSpPr>
          <p:grpSpPr>
            <a:xfrm>
              <a:off x="1574452" y="9598957"/>
              <a:ext cx="4382307" cy="153904"/>
              <a:chOff x="1574452" y="2057275"/>
              <a:chExt cx="4382307" cy="153904"/>
            </a:xfrm>
          </p:grpSpPr>
          <p:sp>
            <p:nvSpPr>
              <p:cNvPr id="228" name="Google Shape;22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Mila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29" name="Google Shape;22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4821 Ridge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30" name="Google Shape;23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31" name="Google Shape;23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232" name="Google Shape;232;p13"/>
            <p:cNvGrpSpPr/>
            <p:nvPr/>
          </p:nvGrpSpPr>
          <p:grpSpPr>
            <a:xfrm>
              <a:off x="1574452" y="9827493"/>
              <a:ext cx="4382307" cy="153904"/>
              <a:chOff x="1574452" y="2057275"/>
              <a:chExt cx="4382307" cy="153904"/>
            </a:xfrm>
          </p:grpSpPr>
          <p:sp>
            <p:nvSpPr>
              <p:cNvPr id="233" name="Google Shape;233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Teresa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34" name="Google Shape;234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1523 Stellar Dr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35" name="Google Shape;235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36" name="Google Shape;236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No</a:t>
                </a: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  <p:grpSp>
          <p:nvGrpSpPr>
            <p:cNvPr id="237" name="Google Shape;237;p13"/>
            <p:cNvGrpSpPr/>
            <p:nvPr/>
          </p:nvGrpSpPr>
          <p:grpSpPr>
            <a:xfrm>
              <a:off x="1574452" y="10056029"/>
              <a:ext cx="4382307" cy="153904"/>
              <a:chOff x="1574452" y="2057275"/>
              <a:chExt cx="4382307" cy="153904"/>
            </a:xfrm>
          </p:grpSpPr>
          <p:sp>
            <p:nvSpPr>
              <p:cNvPr id="238" name="Google Shape;238;p13"/>
              <p:cNvSpPr txBox="1"/>
              <p:nvPr/>
            </p:nvSpPr>
            <p:spPr>
              <a:xfrm>
                <a:off x="1574452" y="2057279"/>
                <a:ext cx="728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Gabriela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39" name="Google Shape;239;p13"/>
              <p:cNvSpPr txBox="1"/>
              <p:nvPr/>
            </p:nvSpPr>
            <p:spPr>
              <a:xfrm>
                <a:off x="2349099" y="2057275"/>
                <a:ext cx="130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2425 Hc 1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40" name="Google Shape;240;p13"/>
              <p:cNvSpPr txBox="1"/>
              <p:nvPr/>
            </p:nvSpPr>
            <p:spPr>
              <a:xfrm>
                <a:off x="3892834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  <p:sp>
            <p:nvSpPr>
              <p:cNvPr id="241" name="Google Shape;241;p13"/>
              <p:cNvSpPr txBox="1"/>
              <p:nvPr/>
            </p:nvSpPr>
            <p:spPr>
              <a:xfrm>
                <a:off x="5087059" y="2057275"/>
                <a:ext cx="86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935F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Yes</a:t>
                </a:r>
                <a:endParaRPr sz="900">
                  <a:solidFill>
                    <a:srgbClr val="935F26"/>
                  </a:solidFill>
                  <a:latin typeface="Quicksand Medium"/>
                  <a:ea typeface="Quicksand Medium"/>
                  <a:cs typeface="Quicksand Medium"/>
                  <a:sym typeface="Quicksand Medium"/>
                </a:endParaRPr>
              </a:p>
            </p:txBody>
          </p:sp>
        </p:grpSp>
      </p:grpSp>
      <p:grpSp>
        <p:nvGrpSpPr>
          <p:cNvPr id="242" name="Google Shape;242;p13"/>
          <p:cNvGrpSpPr/>
          <p:nvPr/>
        </p:nvGrpSpPr>
        <p:grpSpPr>
          <a:xfrm>
            <a:off x="1581000" y="2014293"/>
            <a:ext cx="4376100" cy="8223610"/>
            <a:chOff x="1581000" y="2014293"/>
            <a:chExt cx="4376100" cy="8223610"/>
          </a:xfrm>
        </p:grpSpPr>
        <p:cxnSp>
          <p:nvCxnSpPr>
            <p:cNvPr id="243" name="Google Shape;243;p13"/>
            <p:cNvCxnSpPr/>
            <p:nvPr/>
          </p:nvCxnSpPr>
          <p:spPr>
            <a:xfrm>
              <a:off x="1581000" y="2014293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4" name="Google Shape;244;p13"/>
            <p:cNvCxnSpPr/>
            <p:nvPr/>
          </p:nvCxnSpPr>
          <p:spPr>
            <a:xfrm>
              <a:off x="1581000" y="2242726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5" name="Google Shape;245;p13"/>
            <p:cNvCxnSpPr/>
            <p:nvPr/>
          </p:nvCxnSpPr>
          <p:spPr>
            <a:xfrm>
              <a:off x="1581000" y="2471160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6" name="Google Shape;246;p13"/>
            <p:cNvCxnSpPr/>
            <p:nvPr/>
          </p:nvCxnSpPr>
          <p:spPr>
            <a:xfrm>
              <a:off x="1581000" y="2699593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7" name="Google Shape;247;p13"/>
            <p:cNvCxnSpPr/>
            <p:nvPr/>
          </p:nvCxnSpPr>
          <p:spPr>
            <a:xfrm>
              <a:off x="1581000" y="2928027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8" name="Google Shape;248;p13"/>
            <p:cNvCxnSpPr/>
            <p:nvPr/>
          </p:nvCxnSpPr>
          <p:spPr>
            <a:xfrm>
              <a:off x="1581000" y="3156461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9" name="Google Shape;249;p13"/>
            <p:cNvCxnSpPr/>
            <p:nvPr/>
          </p:nvCxnSpPr>
          <p:spPr>
            <a:xfrm>
              <a:off x="1581000" y="3384894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0" name="Google Shape;250;p13"/>
            <p:cNvCxnSpPr/>
            <p:nvPr/>
          </p:nvCxnSpPr>
          <p:spPr>
            <a:xfrm>
              <a:off x="1581000" y="3613328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1" name="Google Shape;251;p13"/>
            <p:cNvCxnSpPr/>
            <p:nvPr/>
          </p:nvCxnSpPr>
          <p:spPr>
            <a:xfrm>
              <a:off x="1581000" y="3841762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2" name="Google Shape;252;p13"/>
            <p:cNvCxnSpPr/>
            <p:nvPr/>
          </p:nvCxnSpPr>
          <p:spPr>
            <a:xfrm>
              <a:off x="1581000" y="4070195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3" name="Google Shape;253;p13"/>
            <p:cNvCxnSpPr/>
            <p:nvPr/>
          </p:nvCxnSpPr>
          <p:spPr>
            <a:xfrm>
              <a:off x="1581000" y="4298629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4" name="Google Shape;254;p13"/>
            <p:cNvCxnSpPr/>
            <p:nvPr/>
          </p:nvCxnSpPr>
          <p:spPr>
            <a:xfrm>
              <a:off x="1581000" y="4527062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5" name="Google Shape;255;p13"/>
            <p:cNvCxnSpPr/>
            <p:nvPr/>
          </p:nvCxnSpPr>
          <p:spPr>
            <a:xfrm>
              <a:off x="1581000" y="4755496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6" name="Google Shape;256;p13"/>
            <p:cNvCxnSpPr/>
            <p:nvPr/>
          </p:nvCxnSpPr>
          <p:spPr>
            <a:xfrm>
              <a:off x="1581000" y="4983930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7" name="Google Shape;257;p13"/>
            <p:cNvCxnSpPr/>
            <p:nvPr/>
          </p:nvCxnSpPr>
          <p:spPr>
            <a:xfrm>
              <a:off x="1581000" y="5212363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8" name="Google Shape;258;p13"/>
            <p:cNvCxnSpPr/>
            <p:nvPr/>
          </p:nvCxnSpPr>
          <p:spPr>
            <a:xfrm>
              <a:off x="1581000" y="5440797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9" name="Google Shape;259;p13"/>
            <p:cNvCxnSpPr/>
            <p:nvPr/>
          </p:nvCxnSpPr>
          <p:spPr>
            <a:xfrm>
              <a:off x="1581000" y="5669231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0" name="Google Shape;260;p13"/>
            <p:cNvCxnSpPr/>
            <p:nvPr/>
          </p:nvCxnSpPr>
          <p:spPr>
            <a:xfrm>
              <a:off x="1581000" y="5897664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1" name="Google Shape;261;p13"/>
            <p:cNvCxnSpPr/>
            <p:nvPr/>
          </p:nvCxnSpPr>
          <p:spPr>
            <a:xfrm>
              <a:off x="1581000" y="6126098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2" name="Google Shape;262;p13"/>
            <p:cNvCxnSpPr/>
            <p:nvPr/>
          </p:nvCxnSpPr>
          <p:spPr>
            <a:xfrm>
              <a:off x="1581000" y="6354531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3" name="Google Shape;263;p13"/>
            <p:cNvCxnSpPr/>
            <p:nvPr/>
          </p:nvCxnSpPr>
          <p:spPr>
            <a:xfrm>
              <a:off x="1581000" y="6582965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4" name="Google Shape;264;p13"/>
            <p:cNvCxnSpPr/>
            <p:nvPr/>
          </p:nvCxnSpPr>
          <p:spPr>
            <a:xfrm>
              <a:off x="1581000" y="6811399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5" name="Google Shape;265;p13"/>
            <p:cNvCxnSpPr/>
            <p:nvPr/>
          </p:nvCxnSpPr>
          <p:spPr>
            <a:xfrm>
              <a:off x="1581000" y="7039832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6" name="Google Shape;266;p13"/>
            <p:cNvCxnSpPr/>
            <p:nvPr/>
          </p:nvCxnSpPr>
          <p:spPr>
            <a:xfrm>
              <a:off x="1581000" y="7268266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7" name="Google Shape;267;p13"/>
            <p:cNvCxnSpPr/>
            <p:nvPr/>
          </p:nvCxnSpPr>
          <p:spPr>
            <a:xfrm>
              <a:off x="1581000" y="7496700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8" name="Google Shape;268;p13"/>
            <p:cNvCxnSpPr/>
            <p:nvPr/>
          </p:nvCxnSpPr>
          <p:spPr>
            <a:xfrm>
              <a:off x="1581000" y="7725133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9" name="Google Shape;269;p13"/>
            <p:cNvCxnSpPr/>
            <p:nvPr/>
          </p:nvCxnSpPr>
          <p:spPr>
            <a:xfrm>
              <a:off x="1581000" y="7953567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0" name="Google Shape;270;p13"/>
            <p:cNvCxnSpPr/>
            <p:nvPr/>
          </p:nvCxnSpPr>
          <p:spPr>
            <a:xfrm>
              <a:off x="1581000" y="8182000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1" name="Google Shape;271;p13"/>
            <p:cNvCxnSpPr/>
            <p:nvPr/>
          </p:nvCxnSpPr>
          <p:spPr>
            <a:xfrm>
              <a:off x="1581000" y="8410434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2" name="Google Shape;272;p13"/>
            <p:cNvCxnSpPr/>
            <p:nvPr/>
          </p:nvCxnSpPr>
          <p:spPr>
            <a:xfrm>
              <a:off x="1581000" y="8638868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3" name="Google Shape;273;p13"/>
            <p:cNvCxnSpPr/>
            <p:nvPr/>
          </p:nvCxnSpPr>
          <p:spPr>
            <a:xfrm>
              <a:off x="1581000" y="8867301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4" name="Google Shape;274;p13"/>
            <p:cNvCxnSpPr/>
            <p:nvPr/>
          </p:nvCxnSpPr>
          <p:spPr>
            <a:xfrm>
              <a:off x="1581000" y="9095735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5" name="Google Shape;275;p13"/>
            <p:cNvCxnSpPr/>
            <p:nvPr/>
          </p:nvCxnSpPr>
          <p:spPr>
            <a:xfrm>
              <a:off x="1581000" y="9324169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6" name="Google Shape;276;p13"/>
            <p:cNvCxnSpPr/>
            <p:nvPr/>
          </p:nvCxnSpPr>
          <p:spPr>
            <a:xfrm>
              <a:off x="1581000" y="9552602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7" name="Google Shape;277;p13"/>
            <p:cNvCxnSpPr/>
            <p:nvPr/>
          </p:nvCxnSpPr>
          <p:spPr>
            <a:xfrm>
              <a:off x="1581000" y="9781036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8" name="Google Shape;278;p13"/>
            <p:cNvCxnSpPr/>
            <p:nvPr/>
          </p:nvCxnSpPr>
          <p:spPr>
            <a:xfrm>
              <a:off x="1581000" y="10009469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9" name="Google Shape;279;p13"/>
            <p:cNvCxnSpPr/>
            <p:nvPr/>
          </p:nvCxnSpPr>
          <p:spPr>
            <a:xfrm>
              <a:off x="1581000" y="10237903"/>
              <a:ext cx="4376100" cy="0"/>
            </a:xfrm>
            <a:prstGeom prst="straightConnector1">
              <a:avLst/>
            </a:prstGeom>
            <a:noFill/>
            <a:ln cap="flat" cmpd="sng" w="9525">
              <a:solidFill>
                <a:srgbClr val="E9DED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