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44">
          <p15:clr>
            <a:srgbClr val="9AA0A6"/>
          </p15:clr>
        </p15:guide>
        <p15:guide id="2" orient="horz" pos="71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4" orient="horz"/>
        <p:guide pos="71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0ac102c0a_0_7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0ac102c0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832400" cy="1224000"/>
          </a:xfrm>
          <a:prstGeom prst="rect">
            <a:avLst/>
          </a:prstGeom>
          <a:solidFill>
            <a:srgbClr val="F8AD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86400" y="0"/>
            <a:ext cx="1317300" cy="12240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521600" y="1285175"/>
            <a:ext cx="1682400" cy="5508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0" y="1277975"/>
            <a:ext cx="1466400" cy="5580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886400" y="90000"/>
            <a:ext cx="1227600" cy="1133985"/>
          </a:xfrm>
          <a:custGeom>
            <a:rect b="b" l="l" r="r" t="t"/>
            <a:pathLst>
              <a:path extrusionOk="0" h="45296" w="50224">
                <a:moveTo>
                  <a:pt x="0" y="0"/>
                </a:moveTo>
                <a:lnTo>
                  <a:pt x="50224" y="0"/>
                </a:lnTo>
                <a:lnTo>
                  <a:pt x="50224" y="45296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Google Shape;59;p13"/>
          <p:cNvSpPr/>
          <p:nvPr/>
        </p:nvSpPr>
        <p:spPr>
          <a:xfrm>
            <a:off x="90000" y="90000"/>
            <a:ext cx="1796345" cy="1187945"/>
          </a:xfrm>
          <a:custGeom>
            <a:rect b="b" l="l" r="r" t="t"/>
            <a:pathLst>
              <a:path extrusionOk="0" h="46959" w="70771">
                <a:moveTo>
                  <a:pt x="70771" y="0"/>
                </a:moveTo>
                <a:lnTo>
                  <a:pt x="0" y="0"/>
                </a:lnTo>
                <a:lnTo>
                  <a:pt x="0" y="46959"/>
                </a:lnTo>
              </a:path>
            </a:pathLst>
          </a:custGeom>
          <a:noFill/>
          <a:ln cap="flat" cmpd="sng" w="19050">
            <a:solidFill>
              <a:srgbClr val="28363E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Google Shape;60;p13"/>
          <p:cNvSpPr/>
          <p:nvPr/>
        </p:nvSpPr>
        <p:spPr>
          <a:xfrm>
            <a:off x="90000" y="1277975"/>
            <a:ext cx="1376401" cy="468681"/>
          </a:xfrm>
          <a:custGeom>
            <a:rect b="b" l="l" r="r" t="t"/>
            <a:pathLst>
              <a:path extrusionOk="0" h="19383" w="56578">
                <a:moveTo>
                  <a:pt x="0" y="0"/>
                </a:moveTo>
                <a:lnTo>
                  <a:pt x="0" y="19383"/>
                </a:lnTo>
                <a:lnTo>
                  <a:pt x="56578" y="19383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Google Shape;61;p13"/>
          <p:cNvSpPr/>
          <p:nvPr/>
        </p:nvSpPr>
        <p:spPr>
          <a:xfrm>
            <a:off x="1466400" y="1223975"/>
            <a:ext cx="1647585" cy="522699"/>
          </a:xfrm>
          <a:custGeom>
            <a:rect b="b" l="l" r="r" t="t"/>
            <a:pathLst>
              <a:path extrusionOk="0" h="20860" w="66009">
                <a:moveTo>
                  <a:pt x="0" y="20860"/>
                </a:moveTo>
                <a:lnTo>
                  <a:pt x="66009" y="20860"/>
                </a:lnTo>
                <a:lnTo>
                  <a:pt x="66009" y="0"/>
                </a:lnTo>
              </a:path>
            </a:pathLst>
          </a:custGeom>
          <a:noFill/>
          <a:ln cap="flat" cmpd="sng" w="19050">
            <a:solidFill>
              <a:srgbClr val="28363E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62" name="Google Shape;62;p13"/>
          <p:cNvGrpSpPr/>
          <p:nvPr/>
        </p:nvGrpSpPr>
        <p:grpSpPr>
          <a:xfrm>
            <a:off x="81325" y="311169"/>
            <a:ext cx="1743900" cy="601663"/>
            <a:chOff x="81325" y="137625"/>
            <a:chExt cx="1743900" cy="601663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81325" y="137625"/>
              <a:ext cx="1743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rgbClr val="28363E"/>
                  </a:solidFill>
                  <a:latin typeface="Oswald"/>
                  <a:ea typeface="Oswald"/>
                  <a:cs typeface="Oswald"/>
                  <a:sym typeface="Oswald"/>
                </a:rPr>
                <a:t>SKYLAR WILL</a:t>
              </a:r>
              <a:endParaRPr sz="2400">
                <a:solidFill>
                  <a:srgbClr val="28363E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84626" y="523888"/>
              <a:ext cx="1369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GRAPHIC DESIGNER</a:t>
              </a:r>
              <a:endPara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0" y="0"/>
            <a:ext cx="1971000" cy="520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2024925" y="0"/>
            <a:ext cx="1178700" cy="520200"/>
          </a:xfrm>
          <a:prstGeom prst="rect">
            <a:avLst/>
          </a:prstGeom>
          <a:solidFill>
            <a:srgbClr val="F8AD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1165950" y="1315800"/>
            <a:ext cx="2038200" cy="520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0" y="1315850"/>
            <a:ext cx="1111800" cy="5202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0" y="574200"/>
            <a:ext cx="1747800" cy="685800"/>
          </a:xfrm>
          <a:prstGeom prst="rect">
            <a:avLst/>
          </a:prstGeom>
          <a:solidFill>
            <a:srgbClr val="F8AD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1801800" y="574175"/>
            <a:ext cx="1402200" cy="685800"/>
          </a:xfrm>
          <a:prstGeom prst="rect">
            <a:avLst/>
          </a:prstGeom>
          <a:solidFill>
            <a:srgbClr val="28363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74862" y="567175"/>
            <a:ext cx="16875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28363E"/>
                </a:solidFill>
                <a:latin typeface="Oswald"/>
                <a:ea typeface="Oswald"/>
                <a:cs typeface="Oswald"/>
                <a:sym typeface="Oswald"/>
              </a:rPr>
              <a:t>SKYLAR WILL</a:t>
            </a:r>
            <a:endParaRPr sz="2300">
              <a:solidFill>
                <a:srgbClr val="28363E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78162" y="939138"/>
            <a:ext cx="1369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GRAPHIC DESIGNER</a:t>
            </a:r>
            <a:endParaRPr sz="8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77" name="Google Shape;77;p14"/>
          <p:cNvGrpSpPr/>
          <p:nvPr/>
        </p:nvGrpSpPr>
        <p:grpSpPr>
          <a:xfrm>
            <a:off x="1869881" y="591998"/>
            <a:ext cx="1213800" cy="560745"/>
            <a:chOff x="1857975" y="581001"/>
            <a:chExt cx="1213800" cy="560745"/>
          </a:xfrm>
        </p:grpSpPr>
        <p:sp>
          <p:nvSpPr>
            <p:cNvPr id="78" name="Google Shape;78;p14"/>
            <p:cNvSpPr txBox="1"/>
            <p:nvPr/>
          </p:nvSpPr>
          <p:spPr>
            <a:xfrm>
              <a:off x="1857975" y="581001"/>
              <a:ext cx="1213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Mail@domain.ltd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1857975" y="759454"/>
              <a:ext cx="1213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986-462-6578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1857975" y="941646"/>
              <a:ext cx="1213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Bilzen, 17218 USA</a:t>
              </a:r>
              <a:endParaRPr sz="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1" name="Google Shape;81;p14"/>
          <p:cNvSpPr/>
          <p:nvPr/>
        </p:nvSpPr>
        <p:spPr>
          <a:xfrm>
            <a:off x="90500" y="90500"/>
            <a:ext cx="3023925" cy="1228725"/>
          </a:xfrm>
          <a:custGeom>
            <a:rect b="b" l="l" r="r" t="t"/>
            <a:pathLst>
              <a:path extrusionOk="0" h="49149" w="120957">
                <a:moveTo>
                  <a:pt x="0" y="49149"/>
                </a:moveTo>
                <a:lnTo>
                  <a:pt x="2" y="0"/>
                </a:lnTo>
                <a:lnTo>
                  <a:pt x="120957" y="0"/>
                </a:lnTo>
                <a:lnTo>
                  <a:pt x="120943" y="19383"/>
                </a:lnTo>
              </a:path>
            </a:pathLst>
          </a:custGeom>
          <a:noFill/>
          <a:ln cap="flat" cmpd="sng" w="19050">
            <a:solidFill>
              <a:srgbClr val="28363E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Google Shape;82;p14"/>
          <p:cNvSpPr/>
          <p:nvPr/>
        </p:nvSpPr>
        <p:spPr>
          <a:xfrm>
            <a:off x="1112000" y="1259975"/>
            <a:ext cx="2002467" cy="485490"/>
          </a:xfrm>
          <a:custGeom>
            <a:rect b="b" l="l" r="r" t="t"/>
            <a:pathLst>
              <a:path extrusionOk="0" h="19527" w="79534">
                <a:moveTo>
                  <a:pt x="0" y="19527"/>
                </a:moveTo>
                <a:lnTo>
                  <a:pt x="79534" y="19527"/>
                </a:lnTo>
                <a:lnTo>
                  <a:pt x="79534" y="0"/>
                </a:lnTo>
              </a:path>
            </a:pathLst>
          </a:custGeom>
          <a:noFill/>
          <a:ln cap="flat" cmpd="sng" w="19050">
            <a:solidFill>
              <a:srgbClr val="28363E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Google Shape;83;p14"/>
          <p:cNvSpPr/>
          <p:nvPr/>
        </p:nvSpPr>
        <p:spPr>
          <a:xfrm>
            <a:off x="90125" y="1315800"/>
            <a:ext cx="1021869" cy="429680"/>
          </a:xfrm>
          <a:custGeom>
            <a:rect b="b" l="l" r="r" t="t"/>
            <a:pathLst>
              <a:path extrusionOk="0" h="18050" w="41624">
                <a:moveTo>
                  <a:pt x="0" y="0"/>
                </a:moveTo>
                <a:lnTo>
                  <a:pt x="0" y="18050"/>
                </a:lnTo>
                <a:lnTo>
                  <a:pt x="41624" y="18050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84" name="Google Shape;84;p14"/>
          <p:cNvCxnSpPr/>
          <p:nvPr/>
        </p:nvCxnSpPr>
        <p:spPr>
          <a:xfrm>
            <a:off x="3114075" y="574200"/>
            <a:ext cx="0" cy="6867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