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715000" cx="3886200"/>
  <p:notesSz cx="6858000" cy="9144000"/>
  <p:embeddedFontLst>
    <p:embeddedFont>
      <p:font typeface="Bebas Neue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72">
          <p15:clr>
            <a:srgbClr val="747775"/>
          </p15:clr>
        </p15:guide>
        <p15:guide id="2" pos="2376">
          <p15:clr>
            <a:srgbClr val="747775"/>
          </p15:clr>
        </p15:guide>
        <p15:guide id="3" orient="horz" pos="72">
          <p15:clr>
            <a:srgbClr val="747775"/>
          </p15:clr>
        </p15:guide>
        <p15:guide id="4" orient="horz" pos="352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2"/>
        <p:guide pos="2376"/>
        <p:guide pos="72" orient="horz"/>
        <p:guide pos="352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ebas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63463" y="685800"/>
            <a:ext cx="233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a17b15e43_1_37:notes"/>
          <p:cNvSpPr/>
          <p:nvPr>
            <p:ph idx="2" type="sldImg"/>
          </p:nvPr>
        </p:nvSpPr>
        <p:spPr>
          <a:xfrm>
            <a:off x="2263463" y="685800"/>
            <a:ext cx="2331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a17b15e43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32476" y="827306"/>
            <a:ext cx="3621300" cy="228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32472" y="3149028"/>
            <a:ext cx="3621300" cy="88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32472" y="1229028"/>
            <a:ext cx="3621300" cy="218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32472" y="3502472"/>
            <a:ext cx="3621300" cy="144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32472" y="2389833"/>
            <a:ext cx="3621300" cy="93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32472" y="1280528"/>
            <a:ext cx="36213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32473" y="1280528"/>
            <a:ext cx="17001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2053770" y="1280528"/>
            <a:ext cx="17001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32473" y="617333"/>
            <a:ext cx="1193400" cy="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32473" y="1544000"/>
            <a:ext cx="1193400" cy="3532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08356" y="500167"/>
            <a:ext cx="2706300" cy="454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943100" y="-139"/>
            <a:ext cx="19431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12838" y="1370194"/>
            <a:ext cx="1719300" cy="164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12838" y="3114528"/>
            <a:ext cx="1719300" cy="13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099288" y="804528"/>
            <a:ext cx="1630800" cy="410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32473" y="4700639"/>
            <a:ext cx="2549400" cy="67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32472" y="494472"/>
            <a:ext cx="3621300" cy="6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32472" y="1280528"/>
            <a:ext cx="3621300" cy="37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600795" y="5181352"/>
            <a:ext cx="233100" cy="43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Minimal-New-Year-Flyer-2-Awesomeflyer-com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886200" cy="571500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33791" y="4661220"/>
            <a:ext cx="36186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DECEMBER 31, 2026</a:t>
            </a:r>
            <a:r>
              <a:rPr baseline="30000" lang="en" sz="27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 </a:t>
            </a:r>
            <a:endParaRPr baseline="30000" sz="27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70550" y="5063475"/>
            <a:ext cx="2554800" cy="391500"/>
          </a:xfrm>
          <a:prstGeom prst="rect">
            <a:avLst/>
          </a:prstGeom>
          <a:solidFill>
            <a:srgbClr val="06070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730650" y="5103961"/>
            <a:ext cx="2424900" cy="3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rgbClr val="EBC967"/>
                </a:solidFill>
                <a:latin typeface="Bebas Neue"/>
                <a:ea typeface="Bebas Neue"/>
                <a:cs typeface="Bebas Neue"/>
                <a:sym typeface="Bebas Neue"/>
              </a:rPr>
              <a:t>111 east road, champagne, miami, fl 12345</a:t>
            </a:r>
            <a:endParaRPr sz="1150">
              <a:solidFill>
                <a:srgbClr val="EBC967"/>
              </a:solidFill>
              <a:latin typeface="Bebas Neue"/>
              <a:ea typeface="Bebas Neue"/>
              <a:cs typeface="Bebas Neue"/>
              <a:sym typeface="Bebas Neue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50">
                <a:solidFill>
                  <a:srgbClr val="EBC967"/>
                </a:solidFill>
                <a:latin typeface="Bebas Neue"/>
                <a:ea typeface="Bebas Neue"/>
                <a:cs typeface="Bebas Neue"/>
                <a:sym typeface="Bebas Neue"/>
              </a:rPr>
              <a:t>123.456.7890 i www.yourplacename.LTD</a:t>
            </a:r>
            <a:endParaRPr sz="1150">
              <a:solidFill>
                <a:srgbClr val="EBC967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