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Pinyon Script"/>
      <p:regular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936">
          <p15:clr>
            <a:srgbClr val="9AA0A6"/>
          </p15:clr>
        </p15:guide>
        <p15:guide id="5" pos="513">
          <p15:clr>
            <a:srgbClr val="9AA0A6"/>
          </p15:clr>
        </p15:guide>
        <p15:guide id="6" pos="3489">
          <p15:clr>
            <a:srgbClr val="9AA0A6"/>
          </p15:clr>
        </p15:guide>
        <p15:guide id="7" orient="horz" pos="2142">
          <p15:clr>
            <a:srgbClr val="9AA0A6"/>
          </p15:clr>
        </p15:guide>
        <p15:guide id="8" pos="3672">
          <p15:clr>
            <a:srgbClr val="9AA0A6"/>
          </p15:clr>
        </p15:guide>
        <p15:guide id="9" pos="51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22"/>
        <p:guide pos="340"/>
        <p:guide pos="936" orient="horz"/>
        <p:guide pos="513"/>
        <p:guide pos="3489"/>
        <p:guide pos="2142" orient="horz"/>
        <p:guide pos="3672"/>
        <p:guide pos="51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inyonScrip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6df58cc97_0_12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6df58cc97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223050" y="881163"/>
            <a:ext cx="2009700" cy="2549515"/>
            <a:chOff x="5223050" y="881163"/>
            <a:chExt cx="2009700" cy="2549515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5223050" y="881163"/>
              <a:ext cx="2009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INVOICE</a:t>
              </a:r>
              <a:endParaRPr b="1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5223050" y="1415338"/>
              <a:ext cx="1788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NO: 38453533 | 04 Jun, 2001</a:t>
              </a:r>
              <a:endParaRPr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5223050" y="1822875"/>
              <a:ext cx="1788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PAYMENT METHOD</a:t>
              </a:r>
              <a:endParaRPr b="1" sz="1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5223050" y="2099100"/>
              <a:ext cx="890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43434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PAYPAL</a:t>
              </a:r>
              <a:endParaRPr sz="10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5223050" y="2370575"/>
              <a:ext cx="178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hagdf@gmail.com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5223050" y="2780138"/>
              <a:ext cx="890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HSBC BANK</a:t>
              </a:r>
              <a:endParaRPr b="1" sz="1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223050" y="3051582"/>
              <a:ext cx="178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A/C No: 348756-324544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223050" y="3292077"/>
              <a:ext cx="1788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A/C Holder : Jefar AH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540000" y="495400"/>
            <a:ext cx="2136528" cy="2904969"/>
            <a:chOff x="540000" y="495400"/>
            <a:chExt cx="2136528" cy="2904969"/>
          </a:xfrm>
        </p:grpSpPr>
        <p:pic>
          <p:nvPicPr>
            <p:cNvPr id="64" name="Google Shape;6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47050" y="495400"/>
              <a:ext cx="504825" cy="780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3"/>
            <p:cNvSpPr txBox="1"/>
            <p:nvPr/>
          </p:nvSpPr>
          <p:spPr>
            <a:xfrm>
              <a:off x="547050" y="1415550"/>
              <a:ext cx="828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3434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TO</a:t>
              </a:r>
              <a:endParaRPr sz="11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47050" y="1662213"/>
              <a:ext cx="2105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00">
                  <a:solidFill>
                    <a:srgbClr val="43434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JULFIKAR ALOM</a:t>
              </a:r>
              <a:endParaRPr sz="17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47050" y="2184838"/>
              <a:ext cx="828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CONTACT</a:t>
              </a:r>
              <a:endParaRPr b="1" sz="1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816225" y="2514600"/>
              <a:ext cx="1650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3247723454-237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540000" y="2490794"/>
              <a:ext cx="183300" cy="183300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816228" y="2870605"/>
              <a:ext cx="1860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hello@reallygreatsite.com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816228" y="3248403"/>
              <a:ext cx="1860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City, State, Country 12345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540000" y="2855119"/>
              <a:ext cx="183300" cy="183300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40000" y="3217069"/>
              <a:ext cx="183300" cy="183300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97975" y="3271850"/>
              <a:ext cx="67350" cy="73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3"/>
            <p:cNvSpPr txBox="1"/>
            <p:nvPr/>
          </p:nvSpPr>
          <p:spPr>
            <a:xfrm>
              <a:off x="586350" y="2881013"/>
              <a:ext cx="906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solidFill>
                    <a:srgbClr val="434343"/>
                  </a:solidFill>
                </a:rPr>
                <a:t>@</a:t>
              </a:r>
              <a:endParaRPr b="1" sz="700">
                <a:solidFill>
                  <a:srgbClr val="434343"/>
                </a:solidFill>
              </a:endParaRPr>
            </a:p>
          </p:txBody>
        </p:sp>
        <p:pic>
          <p:nvPicPr>
            <p:cNvPr id="76" name="Google Shape;7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90600" y="2541394"/>
              <a:ext cx="82100" cy="82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7" name="Google Shape;77;p13"/>
          <p:cNvSpPr/>
          <p:nvPr/>
        </p:nvSpPr>
        <p:spPr>
          <a:xfrm>
            <a:off x="540000" y="3749800"/>
            <a:ext cx="6480000" cy="369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814392" y="3863350"/>
            <a:ext cx="1397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DESCRIPTIONS</a:t>
            </a:r>
            <a:endParaRPr b="1"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075900" y="3863350"/>
            <a:ext cx="37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QYT</a:t>
            </a:r>
            <a:endParaRPr b="1"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43431" y="3863350"/>
            <a:ext cx="37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RATE</a:t>
            </a:r>
            <a:endParaRPr b="1"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505510" y="3863350"/>
            <a:ext cx="58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COSTS</a:t>
            </a:r>
            <a:endParaRPr b="1"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2" name="Google Shape;82;p13"/>
          <p:cNvCxnSpPr/>
          <p:nvPr/>
        </p:nvCxnSpPr>
        <p:spPr>
          <a:xfrm>
            <a:off x="2743200" y="3757623"/>
            <a:ext cx="0" cy="42696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3780000" y="3757623"/>
            <a:ext cx="0" cy="42696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5223050" y="3757623"/>
            <a:ext cx="0" cy="42696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542925" y="4895850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542925" y="5682925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542925" y="6464600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542925" y="7251675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542925" y="8027175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0" name="Google Shape;90;p13"/>
          <p:cNvGrpSpPr/>
          <p:nvPr/>
        </p:nvGrpSpPr>
        <p:grpSpPr>
          <a:xfrm>
            <a:off x="814492" y="4337631"/>
            <a:ext cx="5443002" cy="359850"/>
            <a:chOff x="814492" y="4432881"/>
            <a:chExt cx="5443002" cy="35985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3169950" y="4432881"/>
              <a:ext cx="183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052956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$1980.00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499394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$198.00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814492" y="4432881"/>
              <a:ext cx="944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RESUME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814492" y="4654131"/>
              <a:ext cx="944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Days Time  </a:t>
              </a:r>
              <a:endParaRPr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814492" y="5123981"/>
            <a:ext cx="5443002" cy="359850"/>
            <a:chOff x="814492" y="4432881"/>
            <a:chExt cx="5443002" cy="35985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3169950" y="4432881"/>
              <a:ext cx="183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052956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$1980.00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5499394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$198.00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814492" y="4432881"/>
              <a:ext cx="944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RESUME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814492" y="4654131"/>
              <a:ext cx="944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Days Time  </a:t>
              </a:r>
              <a:endParaRPr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814492" y="5906044"/>
            <a:ext cx="5443002" cy="359850"/>
            <a:chOff x="814492" y="4432881"/>
            <a:chExt cx="5443002" cy="35985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3169950" y="4432881"/>
              <a:ext cx="183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052956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$1980.00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5499394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$198.00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814492" y="4432881"/>
              <a:ext cx="944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RESUME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814492" y="4654131"/>
              <a:ext cx="944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Days Time </a:t>
              </a:r>
              <a:r>
                <a:rPr lang="ru" sz="8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814492" y="6687319"/>
            <a:ext cx="5443002" cy="359850"/>
            <a:chOff x="814492" y="4432881"/>
            <a:chExt cx="5443002" cy="35985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3169950" y="4432881"/>
              <a:ext cx="183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052956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$1980.00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499394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$198.00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814492" y="4432881"/>
              <a:ext cx="944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RESUME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814492" y="4654131"/>
              <a:ext cx="944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Days Time </a:t>
              </a:r>
              <a:r>
                <a:rPr lang="ru" sz="8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814492" y="7467294"/>
            <a:ext cx="5443002" cy="359850"/>
            <a:chOff x="814492" y="4432881"/>
            <a:chExt cx="5443002" cy="35985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3169950" y="4432881"/>
              <a:ext cx="183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052956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$1980.00</a:t>
              </a:r>
              <a:endParaRPr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5499394" y="4432881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$198.00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814492" y="4432881"/>
              <a:ext cx="944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RESUME</a:t>
              </a:r>
              <a:endParaRPr b="1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814492" y="4654131"/>
              <a:ext cx="944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66666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18 Days Time  </a:t>
              </a:r>
              <a:endParaRPr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20" name="Google Shape;120;p13"/>
          <p:cNvSpPr txBox="1"/>
          <p:nvPr/>
        </p:nvSpPr>
        <p:spPr>
          <a:xfrm>
            <a:off x="547050" y="8326000"/>
            <a:ext cx="2925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TERMS &amp; CONDITIONS</a:t>
            </a:r>
            <a:endParaRPr sz="17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547050" y="8656575"/>
            <a:ext cx="32328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Praesent elementum quam est, vitae suscipit felis pharetra quis. Maecenas euismod at nibh ac malesuada. Ut justo sem, cursus non ultrices sempe</a:t>
            </a:r>
            <a:r>
              <a:rPr lang="ru"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r.</a:t>
            </a:r>
            <a:endParaRPr sz="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693452" y="8352675"/>
            <a:ext cx="9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Subtotal</a:t>
            </a:r>
            <a:endParaRPr sz="1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5858744" y="8352669"/>
            <a:ext cx="758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$990.00</a:t>
            </a:r>
            <a:endParaRPr b="1" sz="1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693452" y="8602702"/>
            <a:ext cx="9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Tax VAT 10%</a:t>
            </a:r>
            <a:endParaRPr sz="1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5858744" y="8602700"/>
            <a:ext cx="758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$99.00</a:t>
            </a:r>
            <a:endParaRPr b="1" sz="1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4693452" y="8852725"/>
            <a:ext cx="1009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Discount 0%</a:t>
            </a:r>
            <a:endParaRPr sz="1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4693450" y="9141625"/>
            <a:ext cx="988200" cy="369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5681650" y="9141625"/>
            <a:ext cx="1338300" cy="369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4967351" y="9249175"/>
            <a:ext cx="738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Total:</a:t>
            </a:r>
            <a:endParaRPr b="1" sz="1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5858751" y="9249175"/>
            <a:ext cx="738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$891.00</a:t>
            </a:r>
            <a:endParaRPr b="1"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31288" y="9759406"/>
            <a:ext cx="205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solidFill>
                  <a:srgbClr val="666666"/>
                </a:solidFill>
                <a:latin typeface="Pinyon Script"/>
                <a:ea typeface="Pinyon Script"/>
                <a:cs typeface="Pinyon Script"/>
                <a:sym typeface="Pinyon Script"/>
              </a:rPr>
              <a:t>JulfikAralom</a:t>
            </a:r>
            <a:endParaRPr b="1" sz="1900">
              <a:solidFill>
                <a:srgbClr val="666666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538223" y="9324425"/>
            <a:ext cx="3241800" cy="3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Julfikar Alom</a:t>
            </a:r>
            <a:endParaRPr sz="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Account manager</a:t>
            </a:r>
            <a:endParaRPr sz="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3" name="Google Shape;133;p13"/>
          <p:cNvGrpSpPr/>
          <p:nvPr/>
        </p:nvGrpSpPr>
        <p:grpSpPr>
          <a:xfrm>
            <a:off x="3233089" y="2642875"/>
            <a:ext cx="1433400" cy="777469"/>
            <a:chOff x="2919888" y="2642875"/>
            <a:chExt cx="1433400" cy="777469"/>
          </a:xfrm>
        </p:grpSpPr>
        <p:sp>
          <p:nvSpPr>
            <p:cNvPr id="134" name="Google Shape;134;p13"/>
            <p:cNvSpPr txBox="1"/>
            <p:nvPr/>
          </p:nvSpPr>
          <p:spPr>
            <a:xfrm>
              <a:off x="2933183" y="2942100"/>
              <a:ext cx="1313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43434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JERRY JR.</a:t>
              </a:r>
              <a:endParaRPr sz="16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2919888" y="3281744"/>
              <a:ext cx="1433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Job Title</a:t>
              </a:r>
              <a:endParaRPr sz="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2933183" y="2642875"/>
              <a:ext cx="1313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43434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FROM</a:t>
              </a:r>
              <a:endParaRPr sz="12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