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7560000" cx="10692000"/>
  <p:notesSz cx="6858000" cy="9144000"/>
  <p:embeddedFontLst>
    <p:embeddedFont>
      <p:font typeface="Sour Gummy"/>
      <p:regular r:id="rId7"/>
      <p:bold r:id="rId8"/>
      <p:italic r:id="rId9"/>
      <p:boldItalic r:id="rId10"/>
    </p:embeddedFont>
    <p:embeddedFont>
      <p:font typeface="Sour Gummy Medium"/>
      <p:regular r:id="rId11"/>
      <p:bold r:id="rId12"/>
      <p:italic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381">
          <p15:clr>
            <a:srgbClr val="747775"/>
          </p15:clr>
        </p15:guide>
        <p15:guide id="2" pos="336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381" orient="horz"/>
        <p:guide pos="336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SourGummyMedium-regular.fntdata"/><Relationship Id="rId10" Type="http://schemas.openxmlformats.org/officeDocument/2006/relationships/font" Target="fonts/SourGummy-boldItalic.fntdata"/><Relationship Id="rId13" Type="http://schemas.openxmlformats.org/officeDocument/2006/relationships/font" Target="fonts/SourGummyMedium-italic.fntdata"/><Relationship Id="rId12" Type="http://schemas.openxmlformats.org/officeDocument/2006/relationships/font" Target="fonts/SourGummyMedium-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SourGummy-italic.fntdata"/><Relationship Id="rId14" Type="http://schemas.openxmlformats.org/officeDocument/2006/relationships/font" Target="fonts/SourGummyMedium-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SourGummy-regular.fntdata"/><Relationship Id="rId8" Type="http://schemas.openxmlformats.org/officeDocument/2006/relationships/font" Target="fonts/SourGumm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64478" y="1094388"/>
            <a:ext cx="9963000" cy="3016800"/>
          </a:xfrm>
          <a:prstGeom prst="rect">
            <a:avLst/>
          </a:prstGeom>
        </p:spPr>
        <p:txBody>
          <a:bodyPr anchorCtr="0" anchor="b" bIns="116050" lIns="116050" spcFirstLastPara="1" rIns="116050" wrap="square" tIns="116050">
            <a:normAutofit/>
          </a:bodyPr>
          <a:lstStyle>
            <a:lvl1pPr lvl="0" algn="ctr">
              <a:spcBef>
                <a:spcPts val="0"/>
              </a:spcBef>
              <a:spcAft>
                <a:spcPts val="0"/>
              </a:spcAft>
              <a:buSzPts val="6601"/>
              <a:buNone/>
              <a:defRPr sz="6601"/>
            </a:lvl1pPr>
            <a:lvl2pPr lvl="1" algn="ctr">
              <a:spcBef>
                <a:spcPts val="0"/>
              </a:spcBef>
              <a:spcAft>
                <a:spcPts val="0"/>
              </a:spcAft>
              <a:buSzPts val="6601"/>
              <a:buNone/>
              <a:defRPr sz="6601"/>
            </a:lvl2pPr>
            <a:lvl3pPr lvl="2" algn="ctr">
              <a:spcBef>
                <a:spcPts val="0"/>
              </a:spcBef>
              <a:spcAft>
                <a:spcPts val="0"/>
              </a:spcAft>
              <a:buSzPts val="6601"/>
              <a:buNone/>
              <a:defRPr sz="6601"/>
            </a:lvl3pPr>
            <a:lvl4pPr lvl="3" algn="ctr">
              <a:spcBef>
                <a:spcPts val="0"/>
              </a:spcBef>
              <a:spcAft>
                <a:spcPts val="0"/>
              </a:spcAft>
              <a:buSzPts val="6601"/>
              <a:buNone/>
              <a:defRPr sz="6601"/>
            </a:lvl4pPr>
            <a:lvl5pPr lvl="4" algn="ctr">
              <a:spcBef>
                <a:spcPts val="0"/>
              </a:spcBef>
              <a:spcAft>
                <a:spcPts val="0"/>
              </a:spcAft>
              <a:buSzPts val="6601"/>
              <a:buNone/>
              <a:defRPr sz="6601"/>
            </a:lvl5pPr>
            <a:lvl6pPr lvl="5" algn="ctr">
              <a:spcBef>
                <a:spcPts val="0"/>
              </a:spcBef>
              <a:spcAft>
                <a:spcPts val="0"/>
              </a:spcAft>
              <a:buSzPts val="6601"/>
              <a:buNone/>
              <a:defRPr sz="6601"/>
            </a:lvl6pPr>
            <a:lvl7pPr lvl="6" algn="ctr">
              <a:spcBef>
                <a:spcPts val="0"/>
              </a:spcBef>
              <a:spcAft>
                <a:spcPts val="0"/>
              </a:spcAft>
              <a:buSzPts val="6601"/>
              <a:buNone/>
              <a:defRPr sz="6601"/>
            </a:lvl7pPr>
            <a:lvl8pPr lvl="7" algn="ctr">
              <a:spcBef>
                <a:spcPts val="0"/>
              </a:spcBef>
              <a:spcAft>
                <a:spcPts val="0"/>
              </a:spcAft>
              <a:buSzPts val="6601"/>
              <a:buNone/>
              <a:defRPr sz="6601"/>
            </a:lvl8pPr>
            <a:lvl9pPr lvl="8" algn="ctr">
              <a:spcBef>
                <a:spcPts val="0"/>
              </a:spcBef>
              <a:spcAft>
                <a:spcPts val="0"/>
              </a:spcAft>
              <a:buSzPts val="6601"/>
              <a:buNone/>
              <a:defRPr sz="6601"/>
            </a:lvl9pPr>
          </a:lstStyle>
          <a:p/>
        </p:txBody>
      </p:sp>
      <p:sp>
        <p:nvSpPr>
          <p:cNvPr id="11" name="Google Shape;11;p2"/>
          <p:cNvSpPr txBox="1"/>
          <p:nvPr>
            <p:ph idx="1" type="subTitle"/>
          </p:nvPr>
        </p:nvSpPr>
        <p:spPr>
          <a:xfrm>
            <a:off x="364468" y="4165643"/>
            <a:ext cx="9963000" cy="1164900"/>
          </a:xfrm>
          <a:prstGeom prst="rect">
            <a:avLst/>
          </a:prstGeom>
        </p:spPr>
        <p:txBody>
          <a:bodyPr anchorCtr="0" anchor="t" bIns="116050" lIns="116050" spcFirstLastPara="1" rIns="116050" wrap="square" tIns="116050">
            <a:normAutofit/>
          </a:bodyPr>
          <a:lstStyle>
            <a:lvl1pPr lvl="0" algn="ctr">
              <a:lnSpc>
                <a:spcPct val="100000"/>
              </a:lnSpc>
              <a:spcBef>
                <a:spcPts val="0"/>
              </a:spcBef>
              <a:spcAft>
                <a:spcPts val="0"/>
              </a:spcAft>
              <a:buSzPts val="3555"/>
              <a:buNone/>
              <a:defRPr sz="3555"/>
            </a:lvl1pPr>
            <a:lvl2pPr lvl="1" algn="ctr">
              <a:lnSpc>
                <a:spcPct val="100000"/>
              </a:lnSpc>
              <a:spcBef>
                <a:spcPts val="0"/>
              </a:spcBef>
              <a:spcAft>
                <a:spcPts val="0"/>
              </a:spcAft>
              <a:buSzPts val="3555"/>
              <a:buNone/>
              <a:defRPr sz="3555"/>
            </a:lvl2pPr>
            <a:lvl3pPr lvl="2" algn="ctr">
              <a:lnSpc>
                <a:spcPct val="100000"/>
              </a:lnSpc>
              <a:spcBef>
                <a:spcPts val="0"/>
              </a:spcBef>
              <a:spcAft>
                <a:spcPts val="0"/>
              </a:spcAft>
              <a:buSzPts val="3555"/>
              <a:buNone/>
              <a:defRPr sz="3555"/>
            </a:lvl3pPr>
            <a:lvl4pPr lvl="3" algn="ctr">
              <a:lnSpc>
                <a:spcPct val="100000"/>
              </a:lnSpc>
              <a:spcBef>
                <a:spcPts val="0"/>
              </a:spcBef>
              <a:spcAft>
                <a:spcPts val="0"/>
              </a:spcAft>
              <a:buSzPts val="3555"/>
              <a:buNone/>
              <a:defRPr sz="3555"/>
            </a:lvl4pPr>
            <a:lvl5pPr lvl="4" algn="ctr">
              <a:lnSpc>
                <a:spcPct val="100000"/>
              </a:lnSpc>
              <a:spcBef>
                <a:spcPts val="0"/>
              </a:spcBef>
              <a:spcAft>
                <a:spcPts val="0"/>
              </a:spcAft>
              <a:buSzPts val="3555"/>
              <a:buNone/>
              <a:defRPr sz="3555"/>
            </a:lvl5pPr>
            <a:lvl6pPr lvl="5" algn="ctr">
              <a:lnSpc>
                <a:spcPct val="100000"/>
              </a:lnSpc>
              <a:spcBef>
                <a:spcPts val="0"/>
              </a:spcBef>
              <a:spcAft>
                <a:spcPts val="0"/>
              </a:spcAft>
              <a:buSzPts val="3555"/>
              <a:buNone/>
              <a:defRPr sz="3555"/>
            </a:lvl6pPr>
            <a:lvl7pPr lvl="6" algn="ctr">
              <a:lnSpc>
                <a:spcPct val="100000"/>
              </a:lnSpc>
              <a:spcBef>
                <a:spcPts val="0"/>
              </a:spcBef>
              <a:spcAft>
                <a:spcPts val="0"/>
              </a:spcAft>
              <a:buSzPts val="3555"/>
              <a:buNone/>
              <a:defRPr sz="3555"/>
            </a:lvl7pPr>
            <a:lvl8pPr lvl="7" algn="ctr">
              <a:lnSpc>
                <a:spcPct val="100000"/>
              </a:lnSpc>
              <a:spcBef>
                <a:spcPts val="0"/>
              </a:spcBef>
              <a:spcAft>
                <a:spcPts val="0"/>
              </a:spcAft>
              <a:buSzPts val="3555"/>
              <a:buNone/>
              <a:defRPr sz="3555"/>
            </a:lvl8pPr>
            <a:lvl9pPr lvl="8" algn="ctr">
              <a:lnSpc>
                <a:spcPct val="100000"/>
              </a:lnSpc>
              <a:spcBef>
                <a:spcPts val="0"/>
              </a:spcBef>
              <a:spcAft>
                <a:spcPts val="0"/>
              </a:spcAft>
              <a:buSzPts val="3555"/>
              <a:buNone/>
              <a:defRPr sz="3555"/>
            </a:lvl9pPr>
          </a:lstStyle>
          <a:p/>
        </p:txBody>
      </p:sp>
      <p:sp>
        <p:nvSpPr>
          <p:cNvPr id="12" name="Google Shape;12;p2"/>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sz="1269"/>
            </a:lvl1pPr>
            <a:lvl2pPr lvl="1">
              <a:buNone/>
              <a:defRPr sz="1269"/>
            </a:lvl2pPr>
            <a:lvl3pPr lvl="2">
              <a:buNone/>
              <a:defRPr sz="1269"/>
            </a:lvl3pPr>
            <a:lvl4pPr lvl="3">
              <a:buNone/>
              <a:defRPr sz="1269"/>
            </a:lvl4pPr>
            <a:lvl5pPr lvl="4">
              <a:buNone/>
              <a:defRPr sz="1269"/>
            </a:lvl5pPr>
            <a:lvl6pPr lvl="5">
              <a:buNone/>
              <a:defRPr sz="1269"/>
            </a:lvl6pPr>
            <a:lvl7pPr lvl="6">
              <a:buNone/>
              <a:defRPr sz="1269"/>
            </a:lvl7pPr>
            <a:lvl8pPr lvl="7">
              <a:buNone/>
              <a:defRPr sz="1269"/>
            </a:lvl8pPr>
            <a:lvl9pPr lvl="8">
              <a:buNone/>
              <a:defRPr sz="126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64468" y="1625801"/>
            <a:ext cx="9963000" cy="2886000"/>
          </a:xfrm>
          <a:prstGeom prst="rect">
            <a:avLst/>
          </a:prstGeom>
        </p:spPr>
        <p:txBody>
          <a:bodyPr anchorCtr="0" anchor="b" bIns="116050" lIns="116050" spcFirstLastPara="1" rIns="116050" wrap="square" tIns="116050">
            <a:normAutofit/>
          </a:bodyPr>
          <a:lstStyle>
            <a:lvl1pPr lvl="0" algn="ctr">
              <a:spcBef>
                <a:spcPts val="0"/>
              </a:spcBef>
              <a:spcAft>
                <a:spcPts val="0"/>
              </a:spcAft>
              <a:buSzPts val="15234"/>
              <a:buNone/>
              <a:defRPr sz="15234"/>
            </a:lvl1pPr>
            <a:lvl2pPr lvl="1" algn="ctr">
              <a:spcBef>
                <a:spcPts val="0"/>
              </a:spcBef>
              <a:spcAft>
                <a:spcPts val="0"/>
              </a:spcAft>
              <a:buSzPts val="15234"/>
              <a:buNone/>
              <a:defRPr sz="15234"/>
            </a:lvl2pPr>
            <a:lvl3pPr lvl="2" algn="ctr">
              <a:spcBef>
                <a:spcPts val="0"/>
              </a:spcBef>
              <a:spcAft>
                <a:spcPts val="0"/>
              </a:spcAft>
              <a:buSzPts val="15234"/>
              <a:buNone/>
              <a:defRPr sz="15234"/>
            </a:lvl3pPr>
            <a:lvl4pPr lvl="3" algn="ctr">
              <a:spcBef>
                <a:spcPts val="0"/>
              </a:spcBef>
              <a:spcAft>
                <a:spcPts val="0"/>
              </a:spcAft>
              <a:buSzPts val="15234"/>
              <a:buNone/>
              <a:defRPr sz="15234"/>
            </a:lvl4pPr>
            <a:lvl5pPr lvl="4" algn="ctr">
              <a:spcBef>
                <a:spcPts val="0"/>
              </a:spcBef>
              <a:spcAft>
                <a:spcPts val="0"/>
              </a:spcAft>
              <a:buSzPts val="15234"/>
              <a:buNone/>
              <a:defRPr sz="15234"/>
            </a:lvl5pPr>
            <a:lvl6pPr lvl="5" algn="ctr">
              <a:spcBef>
                <a:spcPts val="0"/>
              </a:spcBef>
              <a:spcAft>
                <a:spcPts val="0"/>
              </a:spcAft>
              <a:buSzPts val="15234"/>
              <a:buNone/>
              <a:defRPr sz="15234"/>
            </a:lvl6pPr>
            <a:lvl7pPr lvl="6" algn="ctr">
              <a:spcBef>
                <a:spcPts val="0"/>
              </a:spcBef>
              <a:spcAft>
                <a:spcPts val="0"/>
              </a:spcAft>
              <a:buSzPts val="15234"/>
              <a:buNone/>
              <a:defRPr sz="15234"/>
            </a:lvl7pPr>
            <a:lvl8pPr lvl="7" algn="ctr">
              <a:spcBef>
                <a:spcPts val="0"/>
              </a:spcBef>
              <a:spcAft>
                <a:spcPts val="0"/>
              </a:spcAft>
              <a:buSzPts val="15234"/>
              <a:buNone/>
              <a:defRPr sz="15234"/>
            </a:lvl8pPr>
            <a:lvl9pPr lvl="8" algn="ctr">
              <a:spcBef>
                <a:spcPts val="0"/>
              </a:spcBef>
              <a:spcAft>
                <a:spcPts val="0"/>
              </a:spcAft>
              <a:buSzPts val="15234"/>
              <a:buNone/>
              <a:defRPr sz="15234"/>
            </a:lvl9pPr>
          </a:lstStyle>
          <a:p>
            <a:r>
              <a:t>xx%</a:t>
            </a:r>
          </a:p>
        </p:txBody>
      </p:sp>
      <p:sp>
        <p:nvSpPr>
          <p:cNvPr id="46" name="Google Shape;46;p11"/>
          <p:cNvSpPr txBox="1"/>
          <p:nvPr>
            <p:ph idx="1" type="body"/>
          </p:nvPr>
        </p:nvSpPr>
        <p:spPr>
          <a:xfrm>
            <a:off x="364468" y="4633192"/>
            <a:ext cx="9963000" cy="1911900"/>
          </a:xfrm>
          <a:prstGeom prst="rect">
            <a:avLst/>
          </a:prstGeom>
        </p:spPr>
        <p:txBody>
          <a:bodyPr anchorCtr="0" anchor="t" bIns="116050" lIns="116050" spcFirstLastPara="1" rIns="116050" wrap="square" tIns="116050">
            <a:normAutofit/>
          </a:bodyPr>
          <a:lstStyle>
            <a:lvl1pPr indent="-373700" lvl="0" marL="457200" algn="ctr">
              <a:spcBef>
                <a:spcPts val="0"/>
              </a:spcBef>
              <a:spcAft>
                <a:spcPts val="0"/>
              </a:spcAft>
              <a:buSzPts val="2285"/>
              <a:buChar char="●"/>
              <a:defRPr sz="2285"/>
            </a:lvl1pPr>
            <a:lvl2pPr indent="-341455" lvl="1" marL="914400" algn="ctr">
              <a:spcBef>
                <a:spcPts val="0"/>
              </a:spcBef>
              <a:spcAft>
                <a:spcPts val="0"/>
              </a:spcAft>
              <a:buSzPts val="1777"/>
              <a:buChar char="○"/>
              <a:defRPr sz="1777"/>
            </a:lvl2pPr>
            <a:lvl3pPr indent="-341455" lvl="2" marL="1371600" algn="ctr">
              <a:spcBef>
                <a:spcPts val="0"/>
              </a:spcBef>
              <a:spcAft>
                <a:spcPts val="0"/>
              </a:spcAft>
              <a:buSzPts val="1777"/>
              <a:buChar char="■"/>
              <a:defRPr sz="1777"/>
            </a:lvl3pPr>
            <a:lvl4pPr indent="-341455" lvl="3" marL="1828800" algn="ctr">
              <a:spcBef>
                <a:spcPts val="0"/>
              </a:spcBef>
              <a:spcAft>
                <a:spcPts val="0"/>
              </a:spcAft>
              <a:buSzPts val="1777"/>
              <a:buChar char="●"/>
              <a:defRPr sz="1777"/>
            </a:lvl4pPr>
            <a:lvl5pPr indent="-341455" lvl="4" marL="2286000" algn="ctr">
              <a:spcBef>
                <a:spcPts val="0"/>
              </a:spcBef>
              <a:spcAft>
                <a:spcPts val="0"/>
              </a:spcAft>
              <a:buSzPts val="1777"/>
              <a:buChar char="○"/>
              <a:defRPr sz="1777"/>
            </a:lvl5pPr>
            <a:lvl6pPr indent="-341455" lvl="5" marL="2743200" algn="ctr">
              <a:spcBef>
                <a:spcPts val="0"/>
              </a:spcBef>
              <a:spcAft>
                <a:spcPts val="0"/>
              </a:spcAft>
              <a:buSzPts val="1777"/>
              <a:buChar char="■"/>
              <a:defRPr sz="1777"/>
            </a:lvl6pPr>
            <a:lvl7pPr indent="-341455" lvl="6" marL="3200400" algn="ctr">
              <a:spcBef>
                <a:spcPts val="0"/>
              </a:spcBef>
              <a:spcAft>
                <a:spcPts val="0"/>
              </a:spcAft>
              <a:buSzPts val="1777"/>
              <a:buChar char="●"/>
              <a:defRPr sz="1777"/>
            </a:lvl7pPr>
            <a:lvl8pPr indent="-341456" lvl="7" marL="3657600" algn="ctr">
              <a:spcBef>
                <a:spcPts val="0"/>
              </a:spcBef>
              <a:spcAft>
                <a:spcPts val="0"/>
              </a:spcAft>
              <a:buSzPts val="1777"/>
              <a:buChar char="○"/>
              <a:defRPr sz="1777"/>
            </a:lvl8pPr>
            <a:lvl9pPr indent="-341456" lvl="8" marL="4114800" algn="ctr">
              <a:spcBef>
                <a:spcPts val="0"/>
              </a:spcBef>
              <a:spcAft>
                <a:spcPts val="0"/>
              </a:spcAft>
              <a:buSzPts val="1777"/>
              <a:buChar char="■"/>
              <a:defRPr sz="1777"/>
            </a:lvl9pPr>
          </a:lstStyle>
          <a:p/>
        </p:txBody>
      </p:sp>
      <p:sp>
        <p:nvSpPr>
          <p:cNvPr id="47" name="Google Shape;47;p11"/>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sz="1269"/>
            </a:lvl1pPr>
            <a:lvl2pPr lvl="1">
              <a:buNone/>
              <a:defRPr sz="1269"/>
            </a:lvl2pPr>
            <a:lvl3pPr lvl="2">
              <a:buNone/>
              <a:defRPr sz="1269"/>
            </a:lvl3pPr>
            <a:lvl4pPr lvl="3">
              <a:buNone/>
              <a:defRPr sz="1269"/>
            </a:lvl4pPr>
            <a:lvl5pPr lvl="4">
              <a:buNone/>
              <a:defRPr sz="1269"/>
            </a:lvl5pPr>
            <a:lvl6pPr lvl="5">
              <a:buNone/>
              <a:defRPr sz="1269"/>
            </a:lvl6pPr>
            <a:lvl7pPr lvl="6">
              <a:buNone/>
              <a:defRPr sz="1269"/>
            </a:lvl7pPr>
            <a:lvl8pPr lvl="7">
              <a:buNone/>
              <a:defRPr sz="1269"/>
            </a:lvl8pPr>
            <a:lvl9pPr lvl="8">
              <a:buNone/>
              <a:defRPr sz="126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sz="1269"/>
            </a:lvl1pPr>
            <a:lvl2pPr lvl="1">
              <a:buNone/>
              <a:defRPr sz="1269"/>
            </a:lvl2pPr>
            <a:lvl3pPr lvl="2">
              <a:buNone/>
              <a:defRPr sz="1269"/>
            </a:lvl3pPr>
            <a:lvl4pPr lvl="3">
              <a:buNone/>
              <a:defRPr sz="1269"/>
            </a:lvl4pPr>
            <a:lvl5pPr lvl="4">
              <a:buNone/>
              <a:defRPr sz="1269"/>
            </a:lvl5pPr>
            <a:lvl6pPr lvl="5">
              <a:buNone/>
              <a:defRPr sz="1269"/>
            </a:lvl6pPr>
            <a:lvl7pPr lvl="6">
              <a:buNone/>
              <a:defRPr sz="1269"/>
            </a:lvl7pPr>
            <a:lvl8pPr lvl="7">
              <a:buNone/>
              <a:defRPr sz="1269"/>
            </a:lvl8pPr>
            <a:lvl9pPr lvl="8">
              <a:buNone/>
              <a:defRPr sz="126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64468" y="3161354"/>
            <a:ext cx="9963000" cy="1237200"/>
          </a:xfrm>
          <a:prstGeom prst="rect">
            <a:avLst/>
          </a:prstGeom>
        </p:spPr>
        <p:txBody>
          <a:bodyPr anchorCtr="0" anchor="ctr" bIns="116050" lIns="116050" spcFirstLastPara="1" rIns="116050" wrap="square" tIns="116050">
            <a:normAutofit/>
          </a:bodyPr>
          <a:lstStyle>
            <a:lvl1pPr lvl="0" algn="ctr">
              <a:spcBef>
                <a:spcPts val="0"/>
              </a:spcBef>
              <a:spcAft>
                <a:spcPts val="0"/>
              </a:spcAft>
              <a:buSzPts val="4570"/>
              <a:buNone/>
              <a:defRPr sz="4570"/>
            </a:lvl1pPr>
            <a:lvl2pPr lvl="1" algn="ctr">
              <a:spcBef>
                <a:spcPts val="0"/>
              </a:spcBef>
              <a:spcAft>
                <a:spcPts val="0"/>
              </a:spcAft>
              <a:buSzPts val="4570"/>
              <a:buNone/>
              <a:defRPr sz="4570"/>
            </a:lvl2pPr>
            <a:lvl3pPr lvl="2" algn="ctr">
              <a:spcBef>
                <a:spcPts val="0"/>
              </a:spcBef>
              <a:spcAft>
                <a:spcPts val="0"/>
              </a:spcAft>
              <a:buSzPts val="4570"/>
              <a:buNone/>
              <a:defRPr sz="4570"/>
            </a:lvl3pPr>
            <a:lvl4pPr lvl="3" algn="ctr">
              <a:spcBef>
                <a:spcPts val="0"/>
              </a:spcBef>
              <a:spcAft>
                <a:spcPts val="0"/>
              </a:spcAft>
              <a:buSzPts val="4570"/>
              <a:buNone/>
              <a:defRPr sz="4570"/>
            </a:lvl4pPr>
            <a:lvl5pPr lvl="4" algn="ctr">
              <a:spcBef>
                <a:spcPts val="0"/>
              </a:spcBef>
              <a:spcAft>
                <a:spcPts val="0"/>
              </a:spcAft>
              <a:buSzPts val="4570"/>
              <a:buNone/>
              <a:defRPr sz="4570"/>
            </a:lvl5pPr>
            <a:lvl6pPr lvl="5" algn="ctr">
              <a:spcBef>
                <a:spcPts val="0"/>
              </a:spcBef>
              <a:spcAft>
                <a:spcPts val="0"/>
              </a:spcAft>
              <a:buSzPts val="4570"/>
              <a:buNone/>
              <a:defRPr sz="4570"/>
            </a:lvl6pPr>
            <a:lvl7pPr lvl="6" algn="ctr">
              <a:spcBef>
                <a:spcPts val="0"/>
              </a:spcBef>
              <a:spcAft>
                <a:spcPts val="0"/>
              </a:spcAft>
              <a:buSzPts val="4570"/>
              <a:buNone/>
              <a:defRPr sz="4570"/>
            </a:lvl7pPr>
            <a:lvl8pPr lvl="7" algn="ctr">
              <a:spcBef>
                <a:spcPts val="0"/>
              </a:spcBef>
              <a:spcAft>
                <a:spcPts val="0"/>
              </a:spcAft>
              <a:buSzPts val="4570"/>
              <a:buNone/>
              <a:defRPr sz="4570"/>
            </a:lvl8pPr>
            <a:lvl9pPr lvl="8" algn="ctr">
              <a:spcBef>
                <a:spcPts val="0"/>
              </a:spcBef>
              <a:spcAft>
                <a:spcPts val="0"/>
              </a:spcAft>
              <a:buSzPts val="4570"/>
              <a:buNone/>
              <a:defRPr sz="4570"/>
            </a:lvl9pPr>
          </a:lstStyle>
          <a:p/>
        </p:txBody>
      </p:sp>
      <p:sp>
        <p:nvSpPr>
          <p:cNvPr id="15" name="Google Shape;15;p3"/>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sz="1269"/>
            </a:lvl1pPr>
            <a:lvl2pPr lvl="1">
              <a:buNone/>
              <a:defRPr sz="1269"/>
            </a:lvl2pPr>
            <a:lvl3pPr lvl="2">
              <a:buNone/>
              <a:defRPr sz="1269"/>
            </a:lvl3pPr>
            <a:lvl4pPr lvl="3">
              <a:buNone/>
              <a:defRPr sz="1269"/>
            </a:lvl4pPr>
            <a:lvl5pPr lvl="4">
              <a:buNone/>
              <a:defRPr sz="1269"/>
            </a:lvl5pPr>
            <a:lvl6pPr lvl="5">
              <a:buNone/>
              <a:defRPr sz="1269"/>
            </a:lvl6pPr>
            <a:lvl7pPr lvl="6">
              <a:buNone/>
              <a:defRPr sz="1269"/>
            </a:lvl7pPr>
            <a:lvl8pPr lvl="7">
              <a:buNone/>
              <a:defRPr sz="1269"/>
            </a:lvl8pPr>
            <a:lvl9pPr lvl="8">
              <a:buNone/>
              <a:defRPr sz="126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64468" y="654105"/>
            <a:ext cx="9963000" cy="841800"/>
          </a:xfrm>
          <a:prstGeom prst="rect">
            <a:avLst/>
          </a:prstGeom>
        </p:spPr>
        <p:txBody>
          <a:bodyPr anchorCtr="0" anchor="t" bIns="116050" lIns="116050" spcFirstLastPara="1" rIns="116050" wrap="square" tIns="116050">
            <a:normAutofit/>
          </a:bodyPr>
          <a:lstStyle>
            <a:lvl1pPr lvl="0">
              <a:spcBef>
                <a:spcPts val="0"/>
              </a:spcBef>
              <a:spcAft>
                <a:spcPts val="0"/>
              </a:spcAft>
              <a:buSzPts val="3555"/>
              <a:buNone/>
              <a:defRPr sz="3555"/>
            </a:lvl1pPr>
            <a:lvl2pPr lvl="1">
              <a:spcBef>
                <a:spcPts val="0"/>
              </a:spcBef>
              <a:spcAft>
                <a:spcPts val="0"/>
              </a:spcAft>
              <a:buSzPts val="3555"/>
              <a:buNone/>
              <a:defRPr sz="3555"/>
            </a:lvl2pPr>
            <a:lvl3pPr lvl="2">
              <a:spcBef>
                <a:spcPts val="0"/>
              </a:spcBef>
              <a:spcAft>
                <a:spcPts val="0"/>
              </a:spcAft>
              <a:buSzPts val="3555"/>
              <a:buNone/>
              <a:defRPr sz="3555"/>
            </a:lvl3pPr>
            <a:lvl4pPr lvl="3">
              <a:spcBef>
                <a:spcPts val="0"/>
              </a:spcBef>
              <a:spcAft>
                <a:spcPts val="0"/>
              </a:spcAft>
              <a:buSzPts val="3555"/>
              <a:buNone/>
              <a:defRPr sz="3555"/>
            </a:lvl4pPr>
            <a:lvl5pPr lvl="4">
              <a:spcBef>
                <a:spcPts val="0"/>
              </a:spcBef>
              <a:spcAft>
                <a:spcPts val="0"/>
              </a:spcAft>
              <a:buSzPts val="3555"/>
              <a:buNone/>
              <a:defRPr sz="3555"/>
            </a:lvl5pPr>
            <a:lvl6pPr lvl="5">
              <a:spcBef>
                <a:spcPts val="0"/>
              </a:spcBef>
              <a:spcAft>
                <a:spcPts val="0"/>
              </a:spcAft>
              <a:buSzPts val="3555"/>
              <a:buNone/>
              <a:defRPr sz="3555"/>
            </a:lvl6pPr>
            <a:lvl7pPr lvl="6">
              <a:spcBef>
                <a:spcPts val="0"/>
              </a:spcBef>
              <a:spcAft>
                <a:spcPts val="0"/>
              </a:spcAft>
              <a:buSzPts val="3555"/>
              <a:buNone/>
              <a:defRPr sz="3555"/>
            </a:lvl7pPr>
            <a:lvl8pPr lvl="7">
              <a:spcBef>
                <a:spcPts val="0"/>
              </a:spcBef>
              <a:spcAft>
                <a:spcPts val="0"/>
              </a:spcAft>
              <a:buSzPts val="3555"/>
              <a:buNone/>
              <a:defRPr sz="3555"/>
            </a:lvl8pPr>
            <a:lvl9pPr lvl="8">
              <a:spcBef>
                <a:spcPts val="0"/>
              </a:spcBef>
              <a:spcAft>
                <a:spcPts val="0"/>
              </a:spcAft>
              <a:buSzPts val="3555"/>
              <a:buNone/>
              <a:defRPr sz="3555"/>
            </a:lvl9pPr>
          </a:lstStyle>
          <a:p/>
        </p:txBody>
      </p:sp>
      <p:sp>
        <p:nvSpPr>
          <p:cNvPr id="18" name="Google Shape;18;p4"/>
          <p:cNvSpPr txBox="1"/>
          <p:nvPr>
            <p:ph idx="1" type="body"/>
          </p:nvPr>
        </p:nvSpPr>
        <p:spPr>
          <a:xfrm>
            <a:off x="364468" y="1693927"/>
            <a:ext cx="9963000" cy="5021400"/>
          </a:xfrm>
          <a:prstGeom prst="rect">
            <a:avLst/>
          </a:prstGeom>
        </p:spPr>
        <p:txBody>
          <a:bodyPr anchorCtr="0" anchor="t" bIns="116050" lIns="116050" spcFirstLastPara="1" rIns="116050" wrap="square" tIns="116050">
            <a:normAutofit/>
          </a:bodyPr>
          <a:lstStyle>
            <a:lvl1pPr indent="-373700" lvl="0" marL="457200">
              <a:spcBef>
                <a:spcPts val="0"/>
              </a:spcBef>
              <a:spcAft>
                <a:spcPts val="0"/>
              </a:spcAft>
              <a:buSzPts val="2285"/>
              <a:buChar char="●"/>
              <a:defRPr sz="2285"/>
            </a:lvl1pPr>
            <a:lvl2pPr indent="-341455" lvl="1" marL="914400">
              <a:spcBef>
                <a:spcPts val="0"/>
              </a:spcBef>
              <a:spcAft>
                <a:spcPts val="0"/>
              </a:spcAft>
              <a:buSzPts val="1777"/>
              <a:buChar char="○"/>
              <a:defRPr sz="1777"/>
            </a:lvl2pPr>
            <a:lvl3pPr indent="-341455" lvl="2" marL="1371600">
              <a:spcBef>
                <a:spcPts val="0"/>
              </a:spcBef>
              <a:spcAft>
                <a:spcPts val="0"/>
              </a:spcAft>
              <a:buSzPts val="1777"/>
              <a:buChar char="■"/>
              <a:defRPr sz="1777"/>
            </a:lvl3pPr>
            <a:lvl4pPr indent="-341455" lvl="3" marL="1828800">
              <a:spcBef>
                <a:spcPts val="0"/>
              </a:spcBef>
              <a:spcAft>
                <a:spcPts val="0"/>
              </a:spcAft>
              <a:buSzPts val="1777"/>
              <a:buChar char="●"/>
              <a:defRPr sz="1777"/>
            </a:lvl4pPr>
            <a:lvl5pPr indent="-341455" lvl="4" marL="2286000">
              <a:spcBef>
                <a:spcPts val="0"/>
              </a:spcBef>
              <a:spcAft>
                <a:spcPts val="0"/>
              </a:spcAft>
              <a:buSzPts val="1777"/>
              <a:buChar char="○"/>
              <a:defRPr sz="1777"/>
            </a:lvl5pPr>
            <a:lvl6pPr indent="-341455" lvl="5" marL="2743200">
              <a:spcBef>
                <a:spcPts val="0"/>
              </a:spcBef>
              <a:spcAft>
                <a:spcPts val="0"/>
              </a:spcAft>
              <a:buSzPts val="1777"/>
              <a:buChar char="■"/>
              <a:defRPr sz="1777"/>
            </a:lvl6pPr>
            <a:lvl7pPr indent="-341455" lvl="6" marL="3200400">
              <a:spcBef>
                <a:spcPts val="0"/>
              </a:spcBef>
              <a:spcAft>
                <a:spcPts val="0"/>
              </a:spcAft>
              <a:buSzPts val="1777"/>
              <a:buChar char="●"/>
              <a:defRPr sz="1777"/>
            </a:lvl7pPr>
            <a:lvl8pPr indent="-341456" lvl="7" marL="3657600">
              <a:spcBef>
                <a:spcPts val="0"/>
              </a:spcBef>
              <a:spcAft>
                <a:spcPts val="0"/>
              </a:spcAft>
              <a:buSzPts val="1777"/>
              <a:buChar char="○"/>
              <a:defRPr sz="1777"/>
            </a:lvl8pPr>
            <a:lvl9pPr indent="-341456" lvl="8" marL="4114800">
              <a:spcBef>
                <a:spcPts val="0"/>
              </a:spcBef>
              <a:spcAft>
                <a:spcPts val="0"/>
              </a:spcAft>
              <a:buSzPts val="1777"/>
              <a:buChar char="■"/>
              <a:defRPr sz="1777"/>
            </a:lvl9pPr>
          </a:lstStyle>
          <a:p/>
        </p:txBody>
      </p:sp>
      <p:sp>
        <p:nvSpPr>
          <p:cNvPr id="19" name="Google Shape;19;p4"/>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sz="1269"/>
            </a:lvl1pPr>
            <a:lvl2pPr lvl="1">
              <a:buNone/>
              <a:defRPr sz="1269"/>
            </a:lvl2pPr>
            <a:lvl3pPr lvl="2">
              <a:buNone/>
              <a:defRPr sz="1269"/>
            </a:lvl3pPr>
            <a:lvl4pPr lvl="3">
              <a:buNone/>
              <a:defRPr sz="1269"/>
            </a:lvl4pPr>
            <a:lvl5pPr lvl="4">
              <a:buNone/>
              <a:defRPr sz="1269"/>
            </a:lvl5pPr>
            <a:lvl6pPr lvl="5">
              <a:buNone/>
              <a:defRPr sz="1269"/>
            </a:lvl6pPr>
            <a:lvl7pPr lvl="6">
              <a:buNone/>
              <a:defRPr sz="1269"/>
            </a:lvl7pPr>
            <a:lvl8pPr lvl="7">
              <a:buNone/>
              <a:defRPr sz="1269"/>
            </a:lvl8pPr>
            <a:lvl9pPr lvl="8">
              <a:buNone/>
              <a:defRPr sz="126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64468" y="654105"/>
            <a:ext cx="9963000" cy="841800"/>
          </a:xfrm>
          <a:prstGeom prst="rect">
            <a:avLst/>
          </a:prstGeom>
        </p:spPr>
        <p:txBody>
          <a:bodyPr anchorCtr="0" anchor="t" bIns="116050" lIns="116050" spcFirstLastPara="1" rIns="116050" wrap="square" tIns="116050">
            <a:normAutofit/>
          </a:bodyPr>
          <a:lstStyle>
            <a:lvl1pPr lvl="0">
              <a:spcBef>
                <a:spcPts val="0"/>
              </a:spcBef>
              <a:spcAft>
                <a:spcPts val="0"/>
              </a:spcAft>
              <a:buSzPts val="3555"/>
              <a:buNone/>
              <a:defRPr sz="3555"/>
            </a:lvl1pPr>
            <a:lvl2pPr lvl="1">
              <a:spcBef>
                <a:spcPts val="0"/>
              </a:spcBef>
              <a:spcAft>
                <a:spcPts val="0"/>
              </a:spcAft>
              <a:buSzPts val="3555"/>
              <a:buNone/>
              <a:defRPr sz="3555"/>
            </a:lvl2pPr>
            <a:lvl3pPr lvl="2">
              <a:spcBef>
                <a:spcPts val="0"/>
              </a:spcBef>
              <a:spcAft>
                <a:spcPts val="0"/>
              </a:spcAft>
              <a:buSzPts val="3555"/>
              <a:buNone/>
              <a:defRPr sz="3555"/>
            </a:lvl3pPr>
            <a:lvl4pPr lvl="3">
              <a:spcBef>
                <a:spcPts val="0"/>
              </a:spcBef>
              <a:spcAft>
                <a:spcPts val="0"/>
              </a:spcAft>
              <a:buSzPts val="3555"/>
              <a:buNone/>
              <a:defRPr sz="3555"/>
            </a:lvl4pPr>
            <a:lvl5pPr lvl="4">
              <a:spcBef>
                <a:spcPts val="0"/>
              </a:spcBef>
              <a:spcAft>
                <a:spcPts val="0"/>
              </a:spcAft>
              <a:buSzPts val="3555"/>
              <a:buNone/>
              <a:defRPr sz="3555"/>
            </a:lvl5pPr>
            <a:lvl6pPr lvl="5">
              <a:spcBef>
                <a:spcPts val="0"/>
              </a:spcBef>
              <a:spcAft>
                <a:spcPts val="0"/>
              </a:spcAft>
              <a:buSzPts val="3555"/>
              <a:buNone/>
              <a:defRPr sz="3555"/>
            </a:lvl6pPr>
            <a:lvl7pPr lvl="6">
              <a:spcBef>
                <a:spcPts val="0"/>
              </a:spcBef>
              <a:spcAft>
                <a:spcPts val="0"/>
              </a:spcAft>
              <a:buSzPts val="3555"/>
              <a:buNone/>
              <a:defRPr sz="3555"/>
            </a:lvl7pPr>
            <a:lvl8pPr lvl="7">
              <a:spcBef>
                <a:spcPts val="0"/>
              </a:spcBef>
              <a:spcAft>
                <a:spcPts val="0"/>
              </a:spcAft>
              <a:buSzPts val="3555"/>
              <a:buNone/>
              <a:defRPr sz="3555"/>
            </a:lvl8pPr>
            <a:lvl9pPr lvl="8">
              <a:spcBef>
                <a:spcPts val="0"/>
              </a:spcBef>
              <a:spcAft>
                <a:spcPts val="0"/>
              </a:spcAft>
              <a:buSzPts val="3555"/>
              <a:buNone/>
              <a:defRPr sz="3555"/>
            </a:lvl9pPr>
          </a:lstStyle>
          <a:p/>
        </p:txBody>
      </p:sp>
      <p:sp>
        <p:nvSpPr>
          <p:cNvPr id="22" name="Google Shape;22;p5"/>
          <p:cNvSpPr txBox="1"/>
          <p:nvPr>
            <p:ph idx="1" type="body"/>
          </p:nvPr>
        </p:nvSpPr>
        <p:spPr>
          <a:xfrm>
            <a:off x="364468" y="1693927"/>
            <a:ext cx="4677000" cy="5021400"/>
          </a:xfrm>
          <a:prstGeom prst="rect">
            <a:avLst/>
          </a:prstGeom>
        </p:spPr>
        <p:txBody>
          <a:bodyPr anchorCtr="0" anchor="t" bIns="116050" lIns="116050" spcFirstLastPara="1" rIns="116050" wrap="square" tIns="116050">
            <a:normAutofit/>
          </a:bodyPr>
          <a:lstStyle>
            <a:lvl1pPr indent="-341455" lvl="0" marL="457200">
              <a:spcBef>
                <a:spcPts val="0"/>
              </a:spcBef>
              <a:spcAft>
                <a:spcPts val="0"/>
              </a:spcAft>
              <a:buSzPts val="1777"/>
              <a:buChar char="●"/>
              <a:defRPr sz="1777"/>
            </a:lvl1pPr>
            <a:lvl2pPr indent="-325333" lvl="1" marL="914400">
              <a:spcBef>
                <a:spcPts val="0"/>
              </a:spcBef>
              <a:spcAft>
                <a:spcPts val="0"/>
              </a:spcAft>
              <a:buSzPts val="1523"/>
              <a:buChar char="○"/>
              <a:defRPr sz="1523"/>
            </a:lvl2pPr>
            <a:lvl3pPr indent="-325333" lvl="2" marL="1371600">
              <a:spcBef>
                <a:spcPts val="0"/>
              </a:spcBef>
              <a:spcAft>
                <a:spcPts val="0"/>
              </a:spcAft>
              <a:buSzPts val="1523"/>
              <a:buChar char="■"/>
              <a:defRPr sz="1523"/>
            </a:lvl3pPr>
            <a:lvl4pPr indent="-325333" lvl="3" marL="1828800">
              <a:spcBef>
                <a:spcPts val="0"/>
              </a:spcBef>
              <a:spcAft>
                <a:spcPts val="0"/>
              </a:spcAft>
              <a:buSzPts val="1523"/>
              <a:buChar char="●"/>
              <a:defRPr sz="1523"/>
            </a:lvl4pPr>
            <a:lvl5pPr indent="-325333" lvl="4" marL="2286000">
              <a:spcBef>
                <a:spcPts val="0"/>
              </a:spcBef>
              <a:spcAft>
                <a:spcPts val="0"/>
              </a:spcAft>
              <a:buSzPts val="1523"/>
              <a:buChar char="○"/>
              <a:defRPr sz="1523"/>
            </a:lvl5pPr>
            <a:lvl6pPr indent="-325333" lvl="5" marL="2743200">
              <a:spcBef>
                <a:spcPts val="0"/>
              </a:spcBef>
              <a:spcAft>
                <a:spcPts val="0"/>
              </a:spcAft>
              <a:buSzPts val="1523"/>
              <a:buChar char="■"/>
              <a:defRPr sz="1523"/>
            </a:lvl6pPr>
            <a:lvl7pPr indent="-325333" lvl="6" marL="3200400">
              <a:spcBef>
                <a:spcPts val="0"/>
              </a:spcBef>
              <a:spcAft>
                <a:spcPts val="0"/>
              </a:spcAft>
              <a:buSzPts val="1523"/>
              <a:buChar char="●"/>
              <a:defRPr sz="1523"/>
            </a:lvl7pPr>
            <a:lvl8pPr indent="-325333" lvl="7" marL="3657600">
              <a:spcBef>
                <a:spcPts val="0"/>
              </a:spcBef>
              <a:spcAft>
                <a:spcPts val="0"/>
              </a:spcAft>
              <a:buSzPts val="1523"/>
              <a:buChar char="○"/>
              <a:defRPr sz="1523"/>
            </a:lvl8pPr>
            <a:lvl9pPr indent="-325333" lvl="8" marL="4114800">
              <a:spcBef>
                <a:spcPts val="0"/>
              </a:spcBef>
              <a:spcAft>
                <a:spcPts val="0"/>
              </a:spcAft>
              <a:buSzPts val="1523"/>
              <a:buChar char="■"/>
              <a:defRPr sz="1523"/>
            </a:lvl9pPr>
          </a:lstStyle>
          <a:p/>
        </p:txBody>
      </p:sp>
      <p:sp>
        <p:nvSpPr>
          <p:cNvPr id="23" name="Google Shape;23;p5"/>
          <p:cNvSpPr txBox="1"/>
          <p:nvPr>
            <p:ph idx="2" type="body"/>
          </p:nvPr>
        </p:nvSpPr>
        <p:spPr>
          <a:xfrm>
            <a:off x="5650483" y="1693927"/>
            <a:ext cx="4677000" cy="5021400"/>
          </a:xfrm>
          <a:prstGeom prst="rect">
            <a:avLst/>
          </a:prstGeom>
        </p:spPr>
        <p:txBody>
          <a:bodyPr anchorCtr="0" anchor="t" bIns="116050" lIns="116050" spcFirstLastPara="1" rIns="116050" wrap="square" tIns="116050">
            <a:normAutofit/>
          </a:bodyPr>
          <a:lstStyle>
            <a:lvl1pPr indent="-341455" lvl="0" marL="457200">
              <a:spcBef>
                <a:spcPts val="0"/>
              </a:spcBef>
              <a:spcAft>
                <a:spcPts val="0"/>
              </a:spcAft>
              <a:buSzPts val="1777"/>
              <a:buChar char="●"/>
              <a:defRPr sz="1777"/>
            </a:lvl1pPr>
            <a:lvl2pPr indent="-325333" lvl="1" marL="914400">
              <a:spcBef>
                <a:spcPts val="0"/>
              </a:spcBef>
              <a:spcAft>
                <a:spcPts val="0"/>
              </a:spcAft>
              <a:buSzPts val="1523"/>
              <a:buChar char="○"/>
              <a:defRPr sz="1523"/>
            </a:lvl2pPr>
            <a:lvl3pPr indent="-325333" lvl="2" marL="1371600">
              <a:spcBef>
                <a:spcPts val="0"/>
              </a:spcBef>
              <a:spcAft>
                <a:spcPts val="0"/>
              </a:spcAft>
              <a:buSzPts val="1523"/>
              <a:buChar char="■"/>
              <a:defRPr sz="1523"/>
            </a:lvl3pPr>
            <a:lvl4pPr indent="-325333" lvl="3" marL="1828800">
              <a:spcBef>
                <a:spcPts val="0"/>
              </a:spcBef>
              <a:spcAft>
                <a:spcPts val="0"/>
              </a:spcAft>
              <a:buSzPts val="1523"/>
              <a:buChar char="●"/>
              <a:defRPr sz="1523"/>
            </a:lvl4pPr>
            <a:lvl5pPr indent="-325333" lvl="4" marL="2286000">
              <a:spcBef>
                <a:spcPts val="0"/>
              </a:spcBef>
              <a:spcAft>
                <a:spcPts val="0"/>
              </a:spcAft>
              <a:buSzPts val="1523"/>
              <a:buChar char="○"/>
              <a:defRPr sz="1523"/>
            </a:lvl5pPr>
            <a:lvl6pPr indent="-325333" lvl="5" marL="2743200">
              <a:spcBef>
                <a:spcPts val="0"/>
              </a:spcBef>
              <a:spcAft>
                <a:spcPts val="0"/>
              </a:spcAft>
              <a:buSzPts val="1523"/>
              <a:buChar char="■"/>
              <a:defRPr sz="1523"/>
            </a:lvl6pPr>
            <a:lvl7pPr indent="-325333" lvl="6" marL="3200400">
              <a:spcBef>
                <a:spcPts val="0"/>
              </a:spcBef>
              <a:spcAft>
                <a:spcPts val="0"/>
              </a:spcAft>
              <a:buSzPts val="1523"/>
              <a:buChar char="●"/>
              <a:defRPr sz="1523"/>
            </a:lvl7pPr>
            <a:lvl8pPr indent="-325333" lvl="7" marL="3657600">
              <a:spcBef>
                <a:spcPts val="0"/>
              </a:spcBef>
              <a:spcAft>
                <a:spcPts val="0"/>
              </a:spcAft>
              <a:buSzPts val="1523"/>
              <a:buChar char="○"/>
              <a:defRPr sz="1523"/>
            </a:lvl8pPr>
            <a:lvl9pPr indent="-325333" lvl="8" marL="4114800">
              <a:spcBef>
                <a:spcPts val="0"/>
              </a:spcBef>
              <a:spcAft>
                <a:spcPts val="0"/>
              </a:spcAft>
              <a:buSzPts val="1523"/>
              <a:buChar char="■"/>
              <a:defRPr sz="1523"/>
            </a:lvl9pPr>
          </a:lstStyle>
          <a:p/>
        </p:txBody>
      </p:sp>
      <p:sp>
        <p:nvSpPr>
          <p:cNvPr id="24" name="Google Shape;24;p5"/>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sz="1269"/>
            </a:lvl1pPr>
            <a:lvl2pPr lvl="1">
              <a:buNone/>
              <a:defRPr sz="1269"/>
            </a:lvl2pPr>
            <a:lvl3pPr lvl="2">
              <a:buNone/>
              <a:defRPr sz="1269"/>
            </a:lvl3pPr>
            <a:lvl4pPr lvl="3">
              <a:buNone/>
              <a:defRPr sz="1269"/>
            </a:lvl4pPr>
            <a:lvl5pPr lvl="4">
              <a:buNone/>
              <a:defRPr sz="1269"/>
            </a:lvl5pPr>
            <a:lvl6pPr lvl="5">
              <a:buNone/>
              <a:defRPr sz="1269"/>
            </a:lvl6pPr>
            <a:lvl7pPr lvl="6">
              <a:buNone/>
              <a:defRPr sz="1269"/>
            </a:lvl7pPr>
            <a:lvl8pPr lvl="7">
              <a:buNone/>
              <a:defRPr sz="1269"/>
            </a:lvl8pPr>
            <a:lvl9pPr lvl="8">
              <a:buNone/>
              <a:defRPr sz="126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64468" y="654105"/>
            <a:ext cx="9963000" cy="841800"/>
          </a:xfrm>
          <a:prstGeom prst="rect">
            <a:avLst/>
          </a:prstGeom>
        </p:spPr>
        <p:txBody>
          <a:bodyPr anchorCtr="0" anchor="t" bIns="116050" lIns="116050" spcFirstLastPara="1" rIns="116050" wrap="square" tIns="116050">
            <a:normAutofit/>
          </a:bodyPr>
          <a:lstStyle>
            <a:lvl1pPr lvl="0">
              <a:spcBef>
                <a:spcPts val="0"/>
              </a:spcBef>
              <a:spcAft>
                <a:spcPts val="0"/>
              </a:spcAft>
              <a:buSzPts val="3555"/>
              <a:buNone/>
              <a:defRPr sz="3555"/>
            </a:lvl1pPr>
            <a:lvl2pPr lvl="1">
              <a:spcBef>
                <a:spcPts val="0"/>
              </a:spcBef>
              <a:spcAft>
                <a:spcPts val="0"/>
              </a:spcAft>
              <a:buSzPts val="3555"/>
              <a:buNone/>
              <a:defRPr sz="3555"/>
            </a:lvl2pPr>
            <a:lvl3pPr lvl="2">
              <a:spcBef>
                <a:spcPts val="0"/>
              </a:spcBef>
              <a:spcAft>
                <a:spcPts val="0"/>
              </a:spcAft>
              <a:buSzPts val="3555"/>
              <a:buNone/>
              <a:defRPr sz="3555"/>
            </a:lvl3pPr>
            <a:lvl4pPr lvl="3">
              <a:spcBef>
                <a:spcPts val="0"/>
              </a:spcBef>
              <a:spcAft>
                <a:spcPts val="0"/>
              </a:spcAft>
              <a:buSzPts val="3555"/>
              <a:buNone/>
              <a:defRPr sz="3555"/>
            </a:lvl4pPr>
            <a:lvl5pPr lvl="4">
              <a:spcBef>
                <a:spcPts val="0"/>
              </a:spcBef>
              <a:spcAft>
                <a:spcPts val="0"/>
              </a:spcAft>
              <a:buSzPts val="3555"/>
              <a:buNone/>
              <a:defRPr sz="3555"/>
            </a:lvl5pPr>
            <a:lvl6pPr lvl="5">
              <a:spcBef>
                <a:spcPts val="0"/>
              </a:spcBef>
              <a:spcAft>
                <a:spcPts val="0"/>
              </a:spcAft>
              <a:buSzPts val="3555"/>
              <a:buNone/>
              <a:defRPr sz="3555"/>
            </a:lvl6pPr>
            <a:lvl7pPr lvl="6">
              <a:spcBef>
                <a:spcPts val="0"/>
              </a:spcBef>
              <a:spcAft>
                <a:spcPts val="0"/>
              </a:spcAft>
              <a:buSzPts val="3555"/>
              <a:buNone/>
              <a:defRPr sz="3555"/>
            </a:lvl7pPr>
            <a:lvl8pPr lvl="7">
              <a:spcBef>
                <a:spcPts val="0"/>
              </a:spcBef>
              <a:spcAft>
                <a:spcPts val="0"/>
              </a:spcAft>
              <a:buSzPts val="3555"/>
              <a:buNone/>
              <a:defRPr sz="3555"/>
            </a:lvl8pPr>
            <a:lvl9pPr lvl="8">
              <a:spcBef>
                <a:spcPts val="0"/>
              </a:spcBef>
              <a:spcAft>
                <a:spcPts val="0"/>
              </a:spcAft>
              <a:buSzPts val="3555"/>
              <a:buNone/>
              <a:defRPr sz="3555"/>
            </a:lvl9pPr>
          </a:lstStyle>
          <a:p/>
        </p:txBody>
      </p:sp>
      <p:sp>
        <p:nvSpPr>
          <p:cNvPr id="27" name="Google Shape;27;p6"/>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sz="1269"/>
            </a:lvl1pPr>
            <a:lvl2pPr lvl="1">
              <a:buNone/>
              <a:defRPr sz="1269"/>
            </a:lvl2pPr>
            <a:lvl3pPr lvl="2">
              <a:buNone/>
              <a:defRPr sz="1269"/>
            </a:lvl3pPr>
            <a:lvl4pPr lvl="3">
              <a:buNone/>
              <a:defRPr sz="1269"/>
            </a:lvl4pPr>
            <a:lvl5pPr lvl="4">
              <a:buNone/>
              <a:defRPr sz="1269"/>
            </a:lvl5pPr>
            <a:lvl6pPr lvl="5">
              <a:buNone/>
              <a:defRPr sz="1269"/>
            </a:lvl6pPr>
            <a:lvl7pPr lvl="6">
              <a:buNone/>
              <a:defRPr sz="1269"/>
            </a:lvl7pPr>
            <a:lvl8pPr lvl="7">
              <a:buNone/>
              <a:defRPr sz="1269"/>
            </a:lvl8pPr>
            <a:lvl9pPr lvl="8">
              <a:buNone/>
              <a:defRPr sz="126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64468" y="816630"/>
            <a:ext cx="3283500" cy="1110600"/>
          </a:xfrm>
          <a:prstGeom prst="rect">
            <a:avLst/>
          </a:prstGeom>
        </p:spPr>
        <p:txBody>
          <a:bodyPr anchorCtr="0" anchor="b" bIns="116050" lIns="116050" spcFirstLastPara="1" rIns="116050" wrap="square" tIns="116050">
            <a:normAutofit/>
          </a:bodyPr>
          <a:lstStyle>
            <a:lvl1pPr lvl="0">
              <a:spcBef>
                <a:spcPts val="0"/>
              </a:spcBef>
              <a:spcAft>
                <a:spcPts val="0"/>
              </a:spcAft>
              <a:buSzPts val="3047"/>
              <a:buNone/>
              <a:defRPr sz="3047"/>
            </a:lvl1pPr>
            <a:lvl2pPr lvl="1">
              <a:spcBef>
                <a:spcPts val="0"/>
              </a:spcBef>
              <a:spcAft>
                <a:spcPts val="0"/>
              </a:spcAft>
              <a:buSzPts val="3047"/>
              <a:buNone/>
              <a:defRPr sz="3047"/>
            </a:lvl2pPr>
            <a:lvl3pPr lvl="2">
              <a:spcBef>
                <a:spcPts val="0"/>
              </a:spcBef>
              <a:spcAft>
                <a:spcPts val="0"/>
              </a:spcAft>
              <a:buSzPts val="3047"/>
              <a:buNone/>
              <a:defRPr sz="3047"/>
            </a:lvl3pPr>
            <a:lvl4pPr lvl="3">
              <a:spcBef>
                <a:spcPts val="0"/>
              </a:spcBef>
              <a:spcAft>
                <a:spcPts val="0"/>
              </a:spcAft>
              <a:buSzPts val="3047"/>
              <a:buNone/>
              <a:defRPr sz="3047"/>
            </a:lvl4pPr>
            <a:lvl5pPr lvl="4">
              <a:spcBef>
                <a:spcPts val="0"/>
              </a:spcBef>
              <a:spcAft>
                <a:spcPts val="0"/>
              </a:spcAft>
              <a:buSzPts val="3047"/>
              <a:buNone/>
              <a:defRPr sz="3047"/>
            </a:lvl5pPr>
            <a:lvl6pPr lvl="5">
              <a:spcBef>
                <a:spcPts val="0"/>
              </a:spcBef>
              <a:spcAft>
                <a:spcPts val="0"/>
              </a:spcAft>
              <a:buSzPts val="3047"/>
              <a:buNone/>
              <a:defRPr sz="3047"/>
            </a:lvl6pPr>
            <a:lvl7pPr lvl="6">
              <a:spcBef>
                <a:spcPts val="0"/>
              </a:spcBef>
              <a:spcAft>
                <a:spcPts val="0"/>
              </a:spcAft>
              <a:buSzPts val="3047"/>
              <a:buNone/>
              <a:defRPr sz="3047"/>
            </a:lvl7pPr>
            <a:lvl8pPr lvl="7">
              <a:spcBef>
                <a:spcPts val="0"/>
              </a:spcBef>
              <a:spcAft>
                <a:spcPts val="0"/>
              </a:spcAft>
              <a:buSzPts val="3047"/>
              <a:buNone/>
              <a:defRPr sz="3047"/>
            </a:lvl8pPr>
            <a:lvl9pPr lvl="8">
              <a:spcBef>
                <a:spcPts val="0"/>
              </a:spcBef>
              <a:spcAft>
                <a:spcPts val="0"/>
              </a:spcAft>
              <a:buSzPts val="3047"/>
              <a:buNone/>
              <a:defRPr sz="3047"/>
            </a:lvl9pPr>
          </a:lstStyle>
          <a:p/>
        </p:txBody>
      </p:sp>
      <p:sp>
        <p:nvSpPr>
          <p:cNvPr id="30" name="Google Shape;30;p7"/>
          <p:cNvSpPr txBox="1"/>
          <p:nvPr>
            <p:ph idx="1" type="body"/>
          </p:nvPr>
        </p:nvSpPr>
        <p:spPr>
          <a:xfrm>
            <a:off x="364468" y="2042457"/>
            <a:ext cx="3283500" cy="4673100"/>
          </a:xfrm>
          <a:prstGeom prst="rect">
            <a:avLst/>
          </a:prstGeom>
        </p:spPr>
        <p:txBody>
          <a:bodyPr anchorCtr="0" anchor="t" bIns="116050" lIns="116050" spcFirstLastPara="1" rIns="116050" wrap="square" tIns="116050">
            <a:normAutofit/>
          </a:bodyPr>
          <a:lstStyle>
            <a:lvl1pPr indent="-325333" lvl="0" marL="457200">
              <a:spcBef>
                <a:spcPts val="0"/>
              </a:spcBef>
              <a:spcAft>
                <a:spcPts val="0"/>
              </a:spcAft>
              <a:buSzPts val="1523"/>
              <a:buChar char="●"/>
              <a:defRPr sz="1523"/>
            </a:lvl1pPr>
            <a:lvl2pPr indent="-325333" lvl="1" marL="914400">
              <a:spcBef>
                <a:spcPts val="0"/>
              </a:spcBef>
              <a:spcAft>
                <a:spcPts val="0"/>
              </a:spcAft>
              <a:buSzPts val="1523"/>
              <a:buChar char="○"/>
              <a:defRPr sz="1523"/>
            </a:lvl2pPr>
            <a:lvl3pPr indent="-325333" lvl="2" marL="1371600">
              <a:spcBef>
                <a:spcPts val="0"/>
              </a:spcBef>
              <a:spcAft>
                <a:spcPts val="0"/>
              </a:spcAft>
              <a:buSzPts val="1523"/>
              <a:buChar char="■"/>
              <a:defRPr sz="1523"/>
            </a:lvl3pPr>
            <a:lvl4pPr indent="-325333" lvl="3" marL="1828800">
              <a:spcBef>
                <a:spcPts val="0"/>
              </a:spcBef>
              <a:spcAft>
                <a:spcPts val="0"/>
              </a:spcAft>
              <a:buSzPts val="1523"/>
              <a:buChar char="●"/>
              <a:defRPr sz="1523"/>
            </a:lvl4pPr>
            <a:lvl5pPr indent="-325333" lvl="4" marL="2286000">
              <a:spcBef>
                <a:spcPts val="0"/>
              </a:spcBef>
              <a:spcAft>
                <a:spcPts val="0"/>
              </a:spcAft>
              <a:buSzPts val="1523"/>
              <a:buChar char="○"/>
              <a:defRPr sz="1523"/>
            </a:lvl5pPr>
            <a:lvl6pPr indent="-325333" lvl="5" marL="2743200">
              <a:spcBef>
                <a:spcPts val="0"/>
              </a:spcBef>
              <a:spcAft>
                <a:spcPts val="0"/>
              </a:spcAft>
              <a:buSzPts val="1523"/>
              <a:buChar char="■"/>
              <a:defRPr sz="1523"/>
            </a:lvl6pPr>
            <a:lvl7pPr indent="-325333" lvl="6" marL="3200400">
              <a:spcBef>
                <a:spcPts val="0"/>
              </a:spcBef>
              <a:spcAft>
                <a:spcPts val="0"/>
              </a:spcAft>
              <a:buSzPts val="1523"/>
              <a:buChar char="●"/>
              <a:defRPr sz="1523"/>
            </a:lvl7pPr>
            <a:lvl8pPr indent="-325333" lvl="7" marL="3657600">
              <a:spcBef>
                <a:spcPts val="0"/>
              </a:spcBef>
              <a:spcAft>
                <a:spcPts val="0"/>
              </a:spcAft>
              <a:buSzPts val="1523"/>
              <a:buChar char="○"/>
              <a:defRPr sz="1523"/>
            </a:lvl8pPr>
            <a:lvl9pPr indent="-325333" lvl="8" marL="4114800">
              <a:spcBef>
                <a:spcPts val="0"/>
              </a:spcBef>
              <a:spcAft>
                <a:spcPts val="0"/>
              </a:spcAft>
              <a:buSzPts val="1523"/>
              <a:buChar char="■"/>
              <a:defRPr sz="1523"/>
            </a:lvl9pPr>
          </a:lstStyle>
          <a:p/>
        </p:txBody>
      </p:sp>
      <p:sp>
        <p:nvSpPr>
          <p:cNvPr id="31" name="Google Shape;31;p7"/>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sz="1269"/>
            </a:lvl1pPr>
            <a:lvl2pPr lvl="1">
              <a:buNone/>
              <a:defRPr sz="1269"/>
            </a:lvl2pPr>
            <a:lvl3pPr lvl="2">
              <a:buNone/>
              <a:defRPr sz="1269"/>
            </a:lvl3pPr>
            <a:lvl4pPr lvl="3">
              <a:buNone/>
              <a:defRPr sz="1269"/>
            </a:lvl4pPr>
            <a:lvl5pPr lvl="4">
              <a:buNone/>
              <a:defRPr sz="1269"/>
            </a:lvl5pPr>
            <a:lvl6pPr lvl="5">
              <a:buNone/>
              <a:defRPr sz="1269"/>
            </a:lvl6pPr>
            <a:lvl7pPr lvl="6">
              <a:buNone/>
              <a:defRPr sz="1269"/>
            </a:lvl7pPr>
            <a:lvl8pPr lvl="7">
              <a:buNone/>
              <a:defRPr sz="1269"/>
            </a:lvl8pPr>
            <a:lvl9pPr lvl="8">
              <a:buNone/>
              <a:defRPr sz="126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73245" y="661638"/>
            <a:ext cx="7445700" cy="6012600"/>
          </a:xfrm>
          <a:prstGeom prst="rect">
            <a:avLst/>
          </a:prstGeom>
        </p:spPr>
        <p:txBody>
          <a:bodyPr anchorCtr="0" anchor="ctr" bIns="116050" lIns="116050" spcFirstLastPara="1" rIns="116050" wrap="square" tIns="116050">
            <a:normAutofit/>
          </a:bodyPr>
          <a:lstStyle>
            <a:lvl1pPr lvl="0">
              <a:spcBef>
                <a:spcPts val="0"/>
              </a:spcBef>
              <a:spcAft>
                <a:spcPts val="0"/>
              </a:spcAft>
              <a:buSzPts val="6093"/>
              <a:buNone/>
              <a:defRPr sz="6093"/>
            </a:lvl1pPr>
            <a:lvl2pPr lvl="1">
              <a:spcBef>
                <a:spcPts val="0"/>
              </a:spcBef>
              <a:spcAft>
                <a:spcPts val="0"/>
              </a:spcAft>
              <a:buSzPts val="6093"/>
              <a:buNone/>
              <a:defRPr sz="6093"/>
            </a:lvl2pPr>
            <a:lvl3pPr lvl="2">
              <a:spcBef>
                <a:spcPts val="0"/>
              </a:spcBef>
              <a:spcAft>
                <a:spcPts val="0"/>
              </a:spcAft>
              <a:buSzPts val="6093"/>
              <a:buNone/>
              <a:defRPr sz="6093"/>
            </a:lvl3pPr>
            <a:lvl4pPr lvl="3">
              <a:spcBef>
                <a:spcPts val="0"/>
              </a:spcBef>
              <a:spcAft>
                <a:spcPts val="0"/>
              </a:spcAft>
              <a:buSzPts val="6093"/>
              <a:buNone/>
              <a:defRPr sz="6093"/>
            </a:lvl4pPr>
            <a:lvl5pPr lvl="4">
              <a:spcBef>
                <a:spcPts val="0"/>
              </a:spcBef>
              <a:spcAft>
                <a:spcPts val="0"/>
              </a:spcAft>
              <a:buSzPts val="6093"/>
              <a:buNone/>
              <a:defRPr sz="6093"/>
            </a:lvl5pPr>
            <a:lvl6pPr lvl="5">
              <a:spcBef>
                <a:spcPts val="0"/>
              </a:spcBef>
              <a:spcAft>
                <a:spcPts val="0"/>
              </a:spcAft>
              <a:buSzPts val="6093"/>
              <a:buNone/>
              <a:defRPr sz="6093"/>
            </a:lvl6pPr>
            <a:lvl7pPr lvl="6">
              <a:spcBef>
                <a:spcPts val="0"/>
              </a:spcBef>
              <a:spcAft>
                <a:spcPts val="0"/>
              </a:spcAft>
              <a:buSzPts val="6093"/>
              <a:buNone/>
              <a:defRPr sz="6093"/>
            </a:lvl7pPr>
            <a:lvl8pPr lvl="7">
              <a:spcBef>
                <a:spcPts val="0"/>
              </a:spcBef>
              <a:spcAft>
                <a:spcPts val="0"/>
              </a:spcAft>
              <a:buSzPts val="6093"/>
              <a:buNone/>
              <a:defRPr sz="6093"/>
            </a:lvl8pPr>
            <a:lvl9pPr lvl="8">
              <a:spcBef>
                <a:spcPts val="0"/>
              </a:spcBef>
              <a:spcAft>
                <a:spcPts val="0"/>
              </a:spcAft>
              <a:buSzPts val="6093"/>
              <a:buNone/>
              <a:defRPr sz="6093"/>
            </a:lvl9pPr>
          </a:lstStyle>
          <a:p/>
        </p:txBody>
      </p:sp>
      <p:sp>
        <p:nvSpPr>
          <p:cNvPr id="34" name="Google Shape;34;p8"/>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sz="1269"/>
            </a:lvl1pPr>
            <a:lvl2pPr lvl="1">
              <a:buNone/>
              <a:defRPr sz="1269"/>
            </a:lvl2pPr>
            <a:lvl3pPr lvl="2">
              <a:buNone/>
              <a:defRPr sz="1269"/>
            </a:lvl3pPr>
            <a:lvl4pPr lvl="3">
              <a:buNone/>
              <a:defRPr sz="1269"/>
            </a:lvl4pPr>
            <a:lvl5pPr lvl="4">
              <a:buNone/>
              <a:defRPr sz="1269"/>
            </a:lvl5pPr>
            <a:lvl6pPr lvl="5">
              <a:buNone/>
              <a:defRPr sz="1269"/>
            </a:lvl6pPr>
            <a:lvl7pPr lvl="6">
              <a:buNone/>
              <a:defRPr sz="1269"/>
            </a:lvl7pPr>
            <a:lvl8pPr lvl="7">
              <a:buNone/>
              <a:defRPr sz="1269"/>
            </a:lvl8pPr>
            <a:lvl9pPr lvl="8">
              <a:buNone/>
              <a:defRPr sz="126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346000" y="-184"/>
            <a:ext cx="5346000" cy="7560000"/>
          </a:xfrm>
          <a:prstGeom prst="rect">
            <a:avLst/>
          </a:prstGeom>
          <a:solidFill>
            <a:schemeClr val="lt2"/>
          </a:solidFill>
          <a:ln>
            <a:noFill/>
          </a:ln>
        </p:spPr>
        <p:txBody>
          <a:bodyPr anchorCtr="0" anchor="ctr" bIns="116050" lIns="116050" spcFirstLastPara="1" rIns="116050" wrap="square" tIns="11605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310447" y="1812541"/>
            <a:ext cx="4730100" cy="2178600"/>
          </a:xfrm>
          <a:prstGeom prst="rect">
            <a:avLst/>
          </a:prstGeom>
        </p:spPr>
        <p:txBody>
          <a:bodyPr anchorCtr="0" anchor="b" bIns="116050" lIns="116050" spcFirstLastPara="1" rIns="116050" wrap="square" tIns="116050">
            <a:normAutofit/>
          </a:bodyPr>
          <a:lstStyle>
            <a:lvl1pPr lvl="0" algn="ctr">
              <a:spcBef>
                <a:spcPts val="0"/>
              </a:spcBef>
              <a:spcAft>
                <a:spcPts val="0"/>
              </a:spcAft>
              <a:buSzPts val="5332"/>
              <a:buNone/>
              <a:defRPr sz="5332"/>
            </a:lvl1pPr>
            <a:lvl2pPr lvl="1" algn="ctr">
              <a:spcBef>
                <a:spcPts val="0"/>
              </a:spcBef>
              <a:spcAft>
                <a:spcPts val="0"/>
              </a:spcAft>
              <a:buSzPts val="5332"/>
              <a:buNone/>
              <a:defRPr sz="5332"/>
            </a:lvl2pPr>
            <a:lvl3pPr lvl="2" algn="ctr">
              <a:spcBef>
                <a:spcPts val="0"/>
              </a:spcBef>
              <a:spcAft>
                <a:spcPts val="0"/>
              </a:spcAft>
              <a:buSzPts val="5332"/>
              <a:buNone/>
              <a:defRPr sz="5332"/>
            </a:lvl3pPr>
            <a:lvl4pPr lvl="3" algn="ctr">
              <a:spcBef>
                <a:spcPts val="0"/>
              </a:spcBef>
              <a:spcAft>
                <a:spcPts val="0"/>
              </a:spcAft>
              <a:buSzPts val="5332"/>
              <a:buNone/>
              <a:defRPr sz="5332"/>
            </a:lvl4pPr>
            <a:lvl5pPr lvl="4" algn="ctr">
              <a:spcBef>
                <a:spcPts val="0"/>
              </a:spcBef>
              <a:spcAft>
                <a:spcPts val="0"/>
              </a:spcAft>
              <a:buSzPts val="5332"/>
              <a:buNone/>
              <a:defRPr sz="5332"/>
            </a:lvl5pPr>
            <a:lvl6pPr lvl="5" algn="ctr">
              <a:spcBef>
                <a:spcPts val="0"/>
              </a:spcBef>
              <a:spcAft>
                <a:spcPts val="0"/>
              </a:spcAft>
              <a:buSzPts val="5332"/>
              <a:buNone/>
              <a:defRPr sz="5332"/>
            </a:lvl6pPr>
            <a:lvl7pPr lvl="6" algn="ctr">
              <a:spcBef>
                <a:spcPts val="0"/>
              </a:spcBef>
              <a:spcAft>
                <a:spcPts val="0"/>
              </a:spcAft>
              <a:buSzPts val="5332"/>
              <a:buNone/>
              <a:defRPr sz="5332"/>
            </a:lvl7pPr>
            <a:lvl8pPr lvl="7" algn="ctr">
              <a:spcBef>
                <a:spcPts val="0"/>
              </a:spcBef>
              <a:spcAft>
                <a:spcPts val="0"/>
              </a:spcAft>
              <a:buSzPts val="5332"/>
              <a:buNone/>
              <a:defRPr sz="5332"/>
            </a:lvl8pPr>
            <a:lvl9pPr lvl="8" algn="ctr">
              <a:spcBef>
                <a:spcPts val="0"/>
              </a:spcBef>
              <a:spcAft>
                <a:spcPts val="0"/>
              </a:spcAft>
              <a:buSzPts val="5332"/>
              <a:buNone/>
              <a:defRPr sz="5332"/>
            </a:lvl9pPr>
          </a:lstStyle>
          <a:p/>
        </p:txBody>
      </p:sp>
      <p:sp>
        <p:nvSpPr>
          <p:cNvPr id="38" name="Google Shape;38;p9"/>
          <p:cNvSpPr txBox="1"/>
          <p:nvPr>
            <p:ph idx="1" type="subTitle"/>
          </p:nvPr>
        </p:nvSpPr>
        <p:spPr>
          <a:xfrm>
            <a:off x="310447" y="4120005"/>
            <a:ext cx="4730100" cy="1815300"/>
          </a:xfrm>
          <a:prstGeom prst="rect">
            <a:avLst/>
          </a:prstGeom>
        </p:spPr>
        <p:txBody>
          <a:bodyPr anchorCtr="0" anchor="t" bIns="116050" lIns="116050" spcFirstLastPara="1" rIns="116050" wrap="square" tIns="116050">
            <a:normAutofit/>
          </a:bodyPr>
          <a:lstStyle>
            <a:lvl1pPr lvl="0" algn="ctr">
              <a:lnSpc>
                <a:spcPct val="100000"/>
              </a:lnSpc>
              <a:spcBef>
                <a:spcPts val="0"/>
              </a:spcBef>
              <a:spcAft>
                <a:spcPts val="0"/>
              </a:spcAft>
              <a:buSzPts val="2666"/>
              <a:buNone/>
              <a:defRPr sz="2666"/>
            </a:lvl1pPr>
            <a:lvl2pPr lvl="1" algn="ctr">
              <a:lnSpc>
                <a:spcPct val="100000"/>
              </a:lnSpc>
              <a:spcBef>
                <a:spcPts val="0"/>
              </a:spcBef>
              <a:spcAft>
                <a:spcPts val="0"/>
              </a:spcAft>
              <a:buSzPts val="2666"/>
              <a:buNone/>
              <a:defRPr sz="2666"/>
            </a:lvl2pPr>
            <a:lvl3pPr lvl="2" algn="ctr">
              <a:lnSpc>
                <a:spcPct val="100000"/>
              </a:lnSpc>
              <a:spcBef>
                <a:spcPts val="0"/>
              </a:spcBef>
              <a:spcAft>
                <a:spcPts val="0"/>
              </a:spcAft>
              <a:buSzPts val="2666"/>
              <a:buNone/>
              <a:defRPr sz="2666"/>
            </a:lvl3pPr>
            <a:lvl4pPr lvl="3" algn="ctr">
              <a:lnSpc>
                <a:spcPct val="100000"/>
              </a:lnSpc>
              <a:spcBef>
                <a:spcPts val="0"/>
              </a:spcBef>
              <a:spcAft>
                <a:spcPts val="0"/>
              </a:spcAft>
              <a:buSzPts val="2666"/>
              <a:buNone/>
              <a:defRPr sz="2666"/>
            </a:lvl4pPr>
            <a:lvl5pPr lvl="4" algn="ctr">
              <a:lnSpc>
                <a:spcPct val="100000"/>
              </a:lnSpc>
              <a:spcBef>
                <a:spcPts val="0"/>
              </a:spcBef>
              <a:spcAft>
                <a:spcPts val="0"/>
              </a:spcAft>
              <a:buSzPts val="2666"/>
              <a:buNone/>
              <a:defRPr sz="2666"/>
            </a:lvl5pPr>
            <a:lvl6pPr lvl="5" algn="ctr">
              <a:lnSpc>
                <a:spcPct val="100000"/>
              </a:lnSpc>
              <a:spcBef>
                <a:spcPts val="0"/>
              </a:spcBef>
              <a:spcAft>
                <a:spcPts val="0"/>
              </a:spcAft>
              <a:buSzPts val="2666"/>
              <a:buNone/>
              <a:defRPr sz="2666"/>
            </a:lvl6pPr>
            <a:lvl7pPr lvl="6" algn="ctr">
              <a:lnSpc>
                <a:spcPct val="100000"/>
              </a:lnSpc>
              <a:spcBef>
                <a:spcPts val="0"/>
              </a:spcBef>
              <a:spcAft>
                <a:spcPts val="0"/>
              </a:spcAft>
              <a:buSzPts val="2666"/>
              <a:buNone/>
              <a:defRPr sz="2666"/>
            </a:lvl7pPr>
            <a:lvl8pPr lvl="7" algn="ctr">
              <a:lnSpc>
                <a:spcPct val="100000"/>
              </a:lnSpc>
              <a:spcBef>
                <a:spcPts val="0"/>
              </a:spcBef>
              <a:spcAft>
                <a:spcPts val="0"/>
              </a:spcAft>
              <a:buSzPts val="2666"/>
              <a:buNone/>
              <a:defRPr sz="2666"/>
            </a:lvl8pPr>
            <a:lvl9pPr lvl="8" algn="ctr">
              <a:lnSpc>
                <a:spcPct val="100000"/>
              </a:lnSpc>
              <a:spcBef>
                <a:spcPts val="0"/>
              </a:spcBef>
              <a:spcAft>
                <a:spcPts val="0"/>
              </a:spcAft>
              <a:buSzPts val="2666"/>
              <a:buNone/>
              <a:defRPr sz="2666"/>
            </a:lvl9pPr>
          </a:lstStyle>
          <a:p/>
        </p:txBody>
      </p:sp>
      <p:sp>
        <p:nvSpPr>
          <p:cNvPr id="39" name="Google Shape;39;p9"/>
          <p:cNvSpPr txBox="1"/>
          <p:nvPr>
            <p:ph idx="2" type="body"/>
          </p:nvPr>
        </p:nvSpPr>
        <p:spPr>
          <a:xfrm>
            <a:off x="5775715" y="1064257"/>
            <a:ext cx="4486500" cy="5431200"/>
          </a:xfrm>
          <a:prstGeom prst="rect">
            <a:avLst/>
          </a:prstGeom>
        </p:spPr>
        <p:txBody>
          <a:bodyPr anchorCtr="0" anchor="ctr" bIns="116050" lIns="116050" spcFirstLastPara="1" rIns="116050" wrap="square" tIns="116050">
            <a:normAutofit/>
          </a:bodyPr>
          <a:lstStyle>
            <a:lvl1pPr indent="-373700" lvl="0" marL="457200">
              <a:spcBef>
                <a:spcPts val="0"/>
              </a:spcBef>
              <a:spcAft>
                <a:spcPts val="0"/>
              </a:spcAft>
              <a:buSzPts val="2285"/>
              <a:buChar char="●"/>
              <a:defRPr sz="2285"/>
            </a:lvl1pPr>
            <a:lvl2pPr indent="-341455" lvl="1" marL="914400">
              <a:spcBef>
                <a:spcPts val="0"/>
              </a:spcBef>
              <a:spcAft>
                <a:spcPts val="0"/>
              </a:spcAft>
              <a:buSzPts val="1777"/>
              <a:buChar char="○"/>
              <a:defRPr sz="1777"/>
            </a:lvl2pPr>
            <a:lvl3pPr indent="-341455" lvl="2" marL="1371600">
              <a:spcBef>
                <a:spcPts val="0"/>
              </a:spcBef>
              <a:spcAft>
                <a:spcPts val="0"/>
              </a:spcAft>
              <a:buSzPts val="1777"/>
              <a:buChar char="■"/>
              <a:defRPr sz="1777"/>
            </a:lvl3pPr>
            <a:lvl4pPr indent="-341455" lvl="3" marL="1828800">
              <a:spcBef>
                <a:spcPts val="0"/>
              </a:spcBef>
              <a:spcAft>
                <a:spcPts val="0"/>
              </a:spcAft>
              <a:buSzPts val="1777"/>
              <a:buChar char="●"/>
              <a:defRPr sz="1777"/>
            </a:lvl4pPr>
            <a:lvl5pPr indent="-341455" lvl="4" marL="2286000">
              <a:spcBef>
                <a:spcPts val="0"/>
              </a:spcBef>
              <a:spcAft>
                <a:spcPts val="0"/>
              </a:spcAft>
              <a:buSzPts val="1777"/>
              <a:buChar char="○"/>
              <a:defRPr sz="1777"/>
            </a:lvl5pPr>
            <a:lvl6pPr indent="-341455" lvl="5" marL="2743200">
              <a:spcBef>
                <a:spcPts val="0"/>
              </a:spcBef>
              <a:spcAft>
                <a:spcPts val="0"/>
              </a:spcAft>
              <a:buSzPts val="1777"/>
              <a:buChar char="■"/>
              <a:defRPr sz="1777"/>
            </a:lvl6pPr>
            <a:lvl7pPr indent="-341455" lvl="6" marL="3200400">
              <a:spcBef>
                <a:spcPts val="0"/>
              </a:spcBef>
              <a:spcAft>
                <a:spcPts val="0"/>
              </a:spcAft>
              <a:buSzPts val="1777"/>
              <a:buChar char="●"/>
              <a:defRPr sz="1777"/>
            </a:lvl7pPr>
            <a:lvl8pPr indent="-341456" lvl="7" marL="3657600">
              <a:spcBef>
                <a:spcPts val="0"/>
              </a:spcBef>
              <a:spcAft>
                <a:spcPts val="0"/>
              </a:spcAft>
              <a:buSzPts val="1777"/>
              <a:buChar char="○"/>
              <a:defRPr sz="1777"/>
            </a:lvl8pPr>
            <a:lvl9pPr indent="-341456" lvl="8" marL="4114800">
              <a:spcBef>
                <a:spcPts val="0"/>
              </a:spcBef>
              <a:spcAft>
                <a:spcPts val="0"/>
              </a:spcAft>
              <a:buSzPts val="1777"/>
              <a:buChar char="■"/>
              <a:defRPr sz="1777"/>
            </a:lvl9pPr>
          </a:lstStyle>
          <a:p/>
        </p:txBody>
      </p:sp>
      <p:sp>
        <p:nvSpPr>
          <p:cNvPr id="40" name="Google Shape;40;p9"/>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sz="1269"/>
            </a:lvl1pPr>
            <a:lvl2pPr lvl="1">
              <a:buNone/>
              <a:defRPr sz="1269"/>
            </a:lvl2pPr>
            <a:lvl3pPr lvl="2">
              <a:buNone/>
              <a:defRPr sz="1269"/>
            </a:lvl3pPr>
            <a:lvl4pPr lvl="3">
              <a:buNone/>
              <a:defRPr sz="1269"/>
            </a:lvl4pPr>
            <a:lvl5pPr lvl="4">
              <a:buNone/>
              <a:defRPr sz="1269"/>
            </a:lvl5pPr>
            <a:lvl6pPr lvl="5">
              <a:buNone/>
              <a:defRPr sz="1269"/>
            </a:lvl6pPr>
            <a:lvl7pPr lvl="6">
              <a:buNone/>
              <a:defRPr sz="1269"/>
            </a:lvl7pPr>
            <a:lvl8pPr lvl="7">
              <a:buNone/>
              <a:defRPr sz="1269"/>
            </a:lvl8pPr>
            <a:lvl9pPr lvl="8">
              <a:buNone/>
              <a:defRPr sz="126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64468" y="6218168"/>
            <a:ext cx="7014300" cy="889500"/>
          </a:xfrm>
          <a:prstGeom prst="rect">
            <a:avLst/>
          </a:prstGeom>
        </p:spPr>
        <p:txBody>
          <a:bodyPr anchorCtr="0" anchor="ctr" bIns="116050" lIns="116050" spcFirstLastPara="1" rIns="116050" wrap="square" tIns="116050">
            <a:normAutofit/>
          </a:bodyPr>
          <a:lstStyle>
            <a:lvl1pPr indent="-228600" lvl="0" marL="457200">
              <a:lnSpc>
                <a:spcPct val="100000"/>
              </a:lnSpc>
              <a:spcBef>
                <a:spcPts val="0"/>
              </a:spcBef>
              <a:spcAft>
                <a:spcPts val="0"/>
              </a:spcAft>
              <a:buSzPts val="2285"/>
              <a:buNone/>
              <a:defRPr sz="2285"/>
            </a:lvl1pPr>
          </a:lstStyle>
          <a:p/>
        </p:txBody>
      </p:sp>
      <p:sp>
        <p:nvSpPr>
          <p:cNvPr id="43" name="Google Shape;43;p10"/>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sz="1269"/>
            </a:lvl1pPr>
            <a:lvl2pPr lvl="1">
              <a:buNone/>
              <a:defRPr sz="1269"/>
            </a:lvl2pPr>
            <a:lvl3pPr lvl="2">
              <a:buNone/>
              <a:defRPr sz="1269"/>
            </a:lvl3pPr>
            <a:lvl4pPr lvl="3">
              <a:buNone/>
              <a:defRPr sz="1269"/>
            </a:lvl4pPr>
            <a:lvl5pPr lvl="4">
              <a:buNone/>
              <a:defRPr sz="1269"/>
            </a:lvl5pPr>
            <a:lvl6pPr lvl="5">
              <a:buNone/>
              <a:defRPr sz="1269"/>
            </a:lvl6pPr>
            <a:lvl7pPr lvl="6">
              <a:buNone/>
              <a:defRPr sz="1269"/>
            </a:lvl7pPr>
            <a:lvl8pPr lvl="7">
              <a:buNone/>
              <a:defRPr sz="1269"/>
            </a:lvl8pPr>
            <a:lvl9pPr lvl="8">
              <a:buNone/>
              <a:defRPr sz="126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64468" y="654105"/>
            <a:ext cx="9963000" cy="841800"/>
          </a:xfrm>
          <a:prstGeom prst="rect">
            <a:avLst/>
          </a:prstGeom>
          <a:noFill/>
          <a:ln>
            <a:noFill/>
          </a:ln>
        </p:spPr>
        <p:txBody>
          <a:bodyPr anchorCtr="0" anchor="t" bIns="116050" lIns="116050" spcFirstLastPara="1" rIns="116050" wrap="square" tIns="116050">
            <a:normAutofit/>
          </a:bodyPr>
          <a:lstStyle>
            <a:lvl1pPr lvl="0">
              <a:spcBef>
                <a:spcPts val="0"/>
              </a:spcBef>
              <a:spcAft>
                <a:spcPts val="0"/>
              </a:spcAft>
              <a:buClr>
                <a:schemeClr val="dk1"/>
              </a:buClr>
              <a:buSzPts val="3555"/>
              <a:buNone/>
              <a:defRPr sz="3555">
                <a:solidFill>
                  <a:schemeClr val="dk1"/>
                </a:solidFill>
              </a:defRPr>
            </a:lvl1pPr>
            <a:lvl2pPr lvl="1">
              <a:spcBef>
                <a:spcPts val="0"/>
              </a:spcBef>
              <a:spcAft>
                <a:spcPts val="0"/>
              </a:spcAft>
              <a:buClr>
                <a:schemeClr val="dk1"/>
              </a:buClr>
              <a:buSzPts val="3555"/>
              <a:buNone/>
              <a:defRPr sz="3555">
                <a:solidFill>
                  <a:schemeClr val="dk1"/>
                </a:solidFill>
              </a:defRPr>
            </a:lvl2pPr>
            <a:lvl3pPr lvl="2">
              <a:spcBef>
                <a:spcPts val="0"/>
              </a:spcBef>
              <a:spcAft>
                <a:spcPts val="0"/>
              </a:spcAft>
              <a:buClr>
                <a:schemeClr val="dk1"/>
              </a:buClr>
              <a:buSzPts val="3555"/>
              <a:buNone/>
              <a:defRPr sz="3555">
                <a:solidFill>
                  <a:schemeClr val="dk1"/>
                </a:solidFill>
              </a:defRPr>
            </a:lvl3pPr>
            <a:lvl4pPr lvl="3">
              <a:spcBef>
                <a:spcPts val="0"/>
              </a:spcBef>
              <a:spcAft>
                <a:spcPts val="0"/>
              </a:spcAft>
              <a:buClr>
                <a:schemeClr val="dk1"/>
              </a:buClr>
              <a:buSzPts val="3555"/>
              <a:buNone/>
              <a:defRPr sz="3555">
                <a:solidFill>
                  <a:schemeClr val="dk1"/>
                </a:solidFill>
              </a:defRPr>
            </a:lvl4pPr>
            <a:lvl5pPr lvl="4">
              <a:spcBef>
                <a:spcPts val="0"/>
              </a:spcBef>
              <a:spcAft>
                <a:spcPts val="0"/>
              </a:spcAft>
              <a:buClr>
                <a:schemeClr val="dk1"/>
              </a:buClr>
              <a:buSzPts val="3555"/>
              <a:buNone/>
              <a:defRPr sz="3555">
                <a:solidFill>
                  <a:schemeClr val="dk1"/>
                </a:solidFill>
              </a:defRPr>
            </a:lvl5pPr>
            <a:lvl6pPr lvl="5">
              <a:spcBef>
                <a:spcPts val="0"/>
              </a:spcBef>
              <a:spcAft>
                <a:spcPts val="0"/>
              </a:spcAft>
              <a:buClr>
                <a:schemeClr val="dk1"/>
              </a:buClr>
              <a:buSzPts val="3555"/>
              <a:buNone/>
              <a:defRPr sz="3555">
                <a:solidFill>
                  <a:schemeClr val="dk1"/>
                </a:solidFill>
              </a:defRPr>
            </a:lvl6pPr>
            <a:lvl7pPr lvl="6">
              <a:spcBef>
                <a:spcPts val="0"/>
              </a:spcBef>
              <a:spcAft>
                <a:spcPts val="0"/>
              </a:spcAft>
              <a:buClr>
                <a:schemeClr val="dk1"/>
              </a:buClr>
              <a:buSzPts val="3555"/>
              <a:buNone/>
              <a:defRPr sz="3555">
                <a:solidFill>
                  <a:schemeClr val="dk1"/>
                </a:solidFill>
              </a:defRPr>
            </a:lvl7pPr>
            <a:lvl8pPr lvl="7">
              <a:spcBef>
                <a:spcPts val="0"/>
              </a:spcBef>
              <a:spcAft>
                <a:spcPts val="0"/>
              </a:spcAft>
              <a:buClr>
                <a:schemeClr val="dk1"/>
              </a:buClr>
              <a:buSzPts val="3555"/>
              <a:buNone/>
              <a:defRPr sz="3555">
                <a:solidFill>
                  <a:schemeClr val="dk1"/>
                </a:solidFill>
              </a:defRPr>
            </a:lvl8pPr>
            <a:lvl9pPr lvl="8">
              <a:spcBef>
                <a:spcPts val="0"/>
              </a:spcBef>
              <a:spcAft>
                <a:spcPts val="0"/>
              </a:spcAft>
              <a:buClr>
                <a:schemeClr val="dk1"/>
              </a:buClr>
              <a:buSzPts val="3555"/>
              <a:buNone/>
              <a:defRPr sz="3555">
                <a:solidFill>
                  <a:schemeClr val="dk1"/>
                </a:solidFill>
              </a:defRPr>
            </a:lvl9pPr>
          </a:lstStyle>
          <a:p/>
        </p:txBody>
      </p:sp>
      <p:sp>
        <p:nvSpPr>
          <p:cNvPr id="7" name="Google Shape;7;p1"/>
          <p:cNvSpPr txBox="1"/>
          <p:nvPr>
            <p:ph idx="1" type="body"/>
          </p:nvPr>
        </p:nvSpPr>
        <p:spPr>
          <a:xfrm>
            <a:off x="364468" y="1693927"/>
            <a:ext cx="9963000" cy="5021400"/>
          </a:xfrm>
          <a:prstGeom prst="rect">
            <a:avLst/>
          </a:prstGeom>
          <a:noFill/>
          <a:ln>
            <a:noFill/>
          </a:ln>
        </p:spPr>
        <p:txBody>
          <a:bodyPr anchorCtr="0" anchor="t" bIns="116050" lIns="116050" spcFirstLastPara="1" rIns="116050" wrap="square" tIns="116050">
            <a:normAutofit/>
          </a:bodyPr>
          <a:lstStyle>
            <a:lvl1pPr indent="-373700" lvl="0" marL="457200">
              <a:lnSpc>
                <a:spcPct val="115000"/>
              </a:lnSpc>
              <a:spcBef>
                <a:spcPts val="0"/>
              </a:spcBef>
              <a:spcAft>
                <a:spcPts val="0"/>
              </a:spcAft>
              <a:buClr>
                <a:schemeClr val="dk2"/>
              </a:buClr>
              <a:buSzPts val="2285"/>
              <a:buChar char="●"/>
              <a:defRPr sz="2285">
                <a:solidFill>
                  <a:schemeClr val="dk2"/>
                </a:solidFill>
              </a:defRPr>
            </a:lvl1pPr>
            <a:lvl2pPr indent="-341455" lvl="1" marL="914400">
              <a:lnSpc>
                <a:spcPct val="115000"/>
              </a:lnSpc>
              <a:spcBef>
                <a:spcPts val="0"/>
              </a:spcBef>
              <a:spcAft>
                <a:spcPts val="0"/>
              </a:spcAft>
              <a:buClr>
                <a:schemeClr val="dk2"/>
              </a:buClr>
              <a:buSzPts val="1777"/>
              <a:buChar char="○"/>
              <a:defRPr sz="1777">
                <a:solidFill>
                  <a:schemeClr val="dk2"/>
                </a:solidFill>
              </a:defRPr>
            </a:lvl2pPr>
            <a:lvl3pPr indent="-341455" lvl="2" marL="1371600">
              <a:lnSpc>
                <a:spcPct val="115000"/>
              </a:lnSpc>
              <a:spcBef>
                <a:spcPts val="0"/>
              </a:spcBef>
              <a:spcAft>
                <a:spcPts val="0"/>
              </a:spcAft>
              <a:buClr>
                <a:schemeClr val="dk2"/>
              </a:buClr>
              <a:buSzPts val="1777"/>
              <a:buChar char="■"/>
              <a:defRPr sz="1777">
                <a:solidFill>
                  <a:schemeClr val="dk2"/>
                </a:solidFill>
              </a:defRPr>
            </a:lvl3pPr>
            <a:lvl4pPr indent="-341455" lvl="3" marL="1828800">
              <a:lnSpc>
                <a:spcPct val="115000"/>
              </a:lnSpc>
              <a:spcBef>
                <a:spcPts val="0"/>
              </a:spcBef>
              <a:spcAft>
                <a:spcPts val="0"/>
              </a:spcAft>
              <a:buClr>
                <a:schemeClr val="dk2"/>
              </a:buClr>
              <a:buSzPts val="1777"/>
              <a:buChar char="●"/>
              <a:defRPr sz="1777">
                <a:solidFill>
                  <a:schemeClr val="dk2"/>
                </a:solidFill>
              </a:defRPr>
            </a:lvl4pPr>
            <a:lvl5pPr indent="-341455" lvl="4" marL="2286000">
              <a:lnSpc>
                <a:spcPct val="115000"/>
              </a:lnSpc>
              <a:spcBef>
                <a:spcPts val="0"/>
              </a:spcBef>
              <a:spcAft>
                <a:spcPts val="0"/>
              </a:spcAft>
              <a:buClr>
                <a:schemeClr val="dk2"/>
              </a:buClr>
              <a:buSzPts val="1777"/>
              <a:buChar char="○"/>
              <a:defRPr sz="1777">
                <a:solidFill>
                  <a:schemeClr val="dk2"/>
                </a:solidFill>
              </a:defRPr>
            </a:lvl5pPr>
            <a:lvl6pPr indent="-341455" lvl="5" marL="2743200">
              <a:lnSpc>
                <a:spcPct val="115000"/>
              </a:lnSpc>
              <a:spcBef>
                <a:spcPts val="0"/>
              </a:spcBef>
              <a:spcAft>
                <a:spcPts val="0"/>
              </a:spcAft>
              <a:buClr>
                <a:schemeClr val="dk2"/>
              </a:buClr>
              <a:buSzPts val="1777"/>
              <a:buChar char="■"/>
              <a:defRPr sz="1777">
                <a:solidFill>
                  <a:schemeClr val="dk2"/>
                </a:solidFill>
              </a:defRPr>
            </a:lvl6pPr>
            <a:lvl7pPr indent="-341455" lvl="6" marL="3200400">
              <a:lnSpc>
                <a:spcPct val="115000"/>
              </a:lnSpc>
              <a:spcBef>
                <a:spcPts val="0"/>
              </a:spcBef>
              <a:spcAft>
                <a:spcPts val="0"/>
              </a:spcAft>
              <a:buClr>
                <a:schemeClr val="dk2"/>
              </a:buClr>
              <a:buSzPts val="1777"/>
              <a:buChar char="●"/>
              <a:defRPr sz="1777">
                <a:solidFill>
                  <a:schemeClr val="dk2"/>
                </a:solidFill>
              </a:defRPr>
            </a:lvl7pPr>
            <a:lvl8pPr indent="-341456" lvl="7" marL="3657600">
              <a:lnSpc>
                <a:spcPct val="115000"/>
              </a:lnSpc>
              <a:spcBef>
                <a:spcPts val="0"/>
              </a:spcBef>
              <a:spcAft>
                <a:spcPts val="0"/>
              </a:spcAft>
              <a:buClr>
                <a:schemeClr val="dk2"/>
              </a:buClr>
              <a:buSzPts val="1777"/>
              <a:buChar char="○"/>
              <a:defRPr sz="1777">
                <a:solidFill>
                  <a:schemeClr val="dk2"/>
                </a:solidFill>
              </a:defRPr>
            </a:lvl8pPr>
            <a:lvl9pPr indent="-341456" lvl="8" marL="4114800">
              <a:lnSpc>
                <a:spcPct val="115000"/>
              </a:lnSpc>
              <a:spcBef>
                <a:spcPts val="0"/>
              </a:spcBef>
              <a:spcAft>
                <a:spcPts val="0"/>
              </a:spcAft>
              <a:buClr>
                <a:schemeClr val="dk2"/>
              </a:buClr>
              <a:buSzPts val="1777"/>
              <a:buChar char="■"/>
              <a:defRPr sz="1777">
                <a:solidFill>
                  <a:schemeClr val="dk2"/>
                </a:solidFill>
              </a:defRPr>
            </a:lvl9pPr>
          </a:lstStyle>
          <a:p/>
        </p:txBody>
      </p:sp>
      <p:sp>
        <p:nvSpPr>
          <p:cNvPr id="8" name="Google Shape;8;p1"/>
          <p:cNvSpPr txBox="1"/>
          <p:nvPr>
            <p:ph idx="12" type="sldNum"/>
          </p:nvPr>
        </p:nvSpPr>
        <p:spPr>
          <a:xfrm>
            <a:off x="9906772" y="6854072"/>
            <a:ext cx="641700" cy="578400"/>
          </a:xfrm>
          <a:prstGeom prst="rect">
            <a:avLst/>
          </a:prstGeom>
          <a:noFill/>
          <a:ln>
            <a:noFill/>
          </a:ln>
        </p:spPr>
        <p:txBody>
          <a:bodyPr anchorCtr="0" anchor="ctr" bIns="116050" lIns="116050" spcFirstLastPara="1" rIns="116050" wrap="square" tIns="116050">
            <a:normAutofit/>
          </a:bodyPr>
          <a:lstStyle>
            <a:lvl1pPr lvl="0" algn="r">
              <a:buNone/>
              <a:defRPr sz="1269">
                <a:solidFill>
                  <a:schemeClr val="dk2"/>
                </a:solidFill>
              </a:defRPr>
            </a:lvl1pPr>
            <a:lvl2pPr lvl="1" algn="r">
              <a:buNone/>
              <a:defRPr sz="1269">
                <a:solidFill>
                  <a:schemeClr val="dk2"/>
                </a:solidFill>
              </a:defRPr>
            </a:lvl2pPr>
            <a:lvl3pPr lvl="2" algn="r">
              <a:buNone/>
              <a:defRPr sz="1269">
                <a:solidFill>
                  <a:schemeClr val="dk2"/>
                </a:solidFill>
              </a:defRPr>
            </a:lvl3pPr>
            <a:lvl4pPr lvl="3" algn="r">
              <a:buNone/>
              <a:defRPr sz="1269">
                <a:solidFill>
                  <a:schemeClr val="dk2"/>
                </a:solidFill>
              </a:defRPr>
            </a:lvl4pPr>
            <a:lvl5pPr lvl="4" algn="r">
              <a:buNone/>
              <a:defRPr sz="1269">
                <a:solidFill>
                  <a:schemeClr val="dk2"/>
                </a:solidFill>
              </a:defRPr>
            </a:lvl5pPr>
            <a:lvl6pPr lvl="5" algn="r">
              <a:buNone/>
              <a:defRPr sz="1269">
                <a:solidFill>
                  <a:schemeClr val="dk2"/>
                </a:solidFill>
              </a:defRPr>
            </a:lvl6pPr>
            <a:lvl7pPr lvl="6" algn="r">
              <a:buNone/>
              <a:defRPr sz="1269">
                <a:solidFill>
                  <a:schemeClr val="dk2"/>
                </a:solidFill>
              </a:defRPr>
            </a:lvl7pPr>
            <a:lvl8pPr lvl="7" algn="r">
              <a:buNone/>
              <a:defRPr sz="1269">
                <a:solidFill>
                  <a:schemeClr val="dk2"/>
                </a:solidFill>
              </a:defRPr>
            </a:lvl8pPr>
            <a:lvl9pPr lvl="8" algn="r">
              <a:buNone/>
              <a:defRPr sz="1269">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0" y="0"/>
            <a:ext cx="10692000" cy="7560000"/>
            <a:chOff x="0" y="0"/>
            <a:chExt cx="10692000" cy="7560000"/>
          </a:xfrm>
        </p:grpSpPr>
        <p:cxnSp>
          <p:nvCxnSpPr>
            <p:cNvPr id="55" name="Google Shape;55;p13"/>
            <p:cNvCxnSpPr/>
            <p:nvPr/>
          </p:nvCxnSpPr>
          <p:spPr>
            <a:xfrm>
              <a:off x="296996"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56" name="Google Shape;56;p13"/>
            <p:cNvCxnSpPr/>
            <p:nvPr/>
          </p:nvCxnSpPr>
          <p:spPr>
            <a:xfrm>
              <a:off x="593992"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57" name="Google Shape;57;p13"/>
            <p:cNvCxnSpPr/>
            <p:nvPr/>
          </p:nvCxnSpPr>
          <p:spPr>
            <a:xfrm>
              <a:off x="890988"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58" name="Google Shape;58;p13"/>
            <p:cNvCxnSpPr/>
            <p:nvPr/>
          </p:nvCxnSpPr>
          <p:spPr>
            <a:xfrm>
              <a:off x="1187983"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59" name="Google Shape;59;p13"/>
            <p:cNvCxnSpPr/>
            <p:nvPr/>
          </p:nvCxnSpPr>
          <p:spPr>
            <a:xfrm>
              <a:off x="1484979"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60" name="Google Shape;60;p13"/>
            <p:cNvCxnSpPr/>
            <p:nvPr/>
          </p:nvCxnSpPr>
          <p:spPr>
            <a:xfrm>
              <a:off x="1781975"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61" name="Google Shape;61;p13"/>
            <p:cNvCxnSpPr/>
            <p:nvPr/>
          </p:nvCxnSpPr>
          <p:spPr>
            <a:xfrm>
              <a:off x="2078971"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62" name="Google Shape;62;p13"/>
            <p:cNvCxnSpPr/>
            <p:nvPr/>
          </p:nvCxnSpPr>
          <p:spPr>
            <a:xfrm>
              <a:off x="2375967"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63" name="Google Shape;63;p13"/>
            <p:cNvCxnSpPr/>
            <p:nvPr/>
          </p:nvCxnSpPr>
          <p:spPr>
            <a:xfrm>
              <a:off x="2672963"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64" name="Google Shape;64;p13"/>
            <p:cNvCxnSpPr/>
            <p:nvPr/>
          </p:nvCxnSpPr>
          <p:spPr>
            <a:xfrm>
              <a:off x="2969958"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65" name="Google Shape;65;p13"/>
            <p:cNvCxnSpPr/>
            <p:nvPr/>
          </p:nvCxnSpPr>
          <p:spPr>
            <a:xfrm>
              <a:off x="3266954"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66" name="Google Shape;66;p13"/>
            <p:cNvCxnSpPr/>
            <p:nvPr/>
          </p:nvCxnSpPr>
          <p:spPr>
            <a:xfrm>
              <a:off x="3563950"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67" name="Google Shape;67;p13"/>
            <p:cNvCxnSpPr/>
            <p:nvPr/>
          </p:nvCxnSpPr>
          <p:spPr>
            <a:xfrm>
              <a:off x="3860946"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68" name="Google Shape;68;p13"/>
            <p:cNvCxnSpPr/>
            <p:nvPr/>
          </p:nvCxnSpPr>
          <p:spPr>
            <a:xfrm>
              <a:off x="4157942"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69" name="Google Shape;69;p13"/>
            <p:cNvCxnSpPr/>
            <p:nvPr/>
          </p:nvCxnSpPr>
          <p:spPr>
            <a:xfrm>
              <a:off x="4454938"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70" name="Google Shape;70;p13"/>
            <p:cNvCxnSpPr/>
            <p:nvPr/>
          </p:nvCxnSpPr>
          <p:spPr>
            <a:xfrm>
              <a:off x="4751933"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71" name="Google Shape;71;p13"/>
            <p:cNvCxnSpPr/>
            <p:nvPr/>
          </p:nvCxnSpPr>
          <p:spPr>
            <a:xfrm>
              <a:off x="5048929"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72" name="Google Shape;72;p13"/>
            <p:cNvCxnSpPr/>
            <p:nvPr/>
          </p:nvCxnSpPr>
          <p:spPr>
            <a:xfrm>
              <a:off x="5345925"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73" name="Google Shape;73;p13"/>
            <p:cNvCxnSpPr/>
            <p:nvPr/>
          </p:nvCxnSpPr>
          <p:spPr>
            <a:xfrm>
              <a:off x="5642921"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74" name="Google Shape;74;p13"/>
            <p:cNvCxnSpPr/>
            <p:nvPr/>
          </p:nvCxnSpPr>
          <p:spPr>
            <a:xfrm>
              <a:off x="5939917"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75" name="Google Shape;75;p13"/>
            <p:cNvCxnSpPr/>
            <p:nvPr/>
          </p:nvCxnSpPr>
          <p:spPr>
            <a:xfrm>
              <a:off x="6236913"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76" name="Google Shape;76;p13"/>
            <p:cNvCxnSpPr/>
            <p:nvPr/>
          </p:nvCxnSpPr>
          <p:spPr>
            <a:xfrm>
              <a:off x="6533908"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77" name="Google Shape;77;p13"/>
            <p:cNvCxnSpPr/>
            <p:nvPr/>
          </p:nvCxnSpPr>
          <p:spPr>
            <a:xfrm>
              <a:off x="6830904"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78" name="Google Shape;78;p13"/>
            <p:cNvCxnSpPr/>
            <p:nvPr/>
          </p:nvCxnSpPr>
          <p:spPr>
            <a:xfrm>
              <a:off x="7127900"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79" name="Google Shape;79;p13"/>
            <p:cNvCxnSpPr/>
            <p:nvPr/>
          </p:nvCxnSpPr>
          <p:spPr>
            <a:xfrm>
              <a:off x="7424896"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80" name="Google Shape;80;p13"/>
            <p:cNvCxnSpPr/>
            <p:nvPr/>
          </p:nvCxnSpPr>
          <p:spPr>
            <a:xfrm>
              <a:off x="7721892"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81" name="Google Shape;81;p13"/>
            <p:cNvCxnSpPr/>
            <p:nvPr/>
          </p:nvCxnSpPr>
          <p:spPr>
            <a:xfrm>
              <a:off x="8018888"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82" name="Google Shape;82;p13"/>
            <p:cNvCxnSpPr/>
            <p:nvPr/>
          </p:nvCxnSpPr>
          <p:spPr>
            <a:xfrm>
              <a:off x="8315883"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83" name="Google Shape;83;p13"/>
            <p:cNvCxnSpPr/>
            <p:nvPr/>
          </p:nvCxnSpPr>
          <p:spPr>
            <a:xfrm>
              <a:off x="8612879"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84" name="Google Shape;84;p13"/>
            <p:cNvCxnSpPr/>
            <p:nvPr/>
          </p:nvCxnSpPr>
          <p:spPr>
            <a:xfrm>
              <a:off x="8909875"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85" name="Google Shape;85;p13"/>
            <p:cNvCxnSpPr/>
            <p:nvPr/>
          </p:nvCxnSpPr>
          <p:spPr>
            <a:xfrm>
              <a:off x="9206871"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86" name="Google Shape;86;p13"/>
            <p:cNvCxnSpPr/>
            <p:nvPr/>
          </p:nvCxnSpPr>
          <p:spPr>
            <a:xfrm>
              <a:off x="9503867"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87" name="Google Shape;87;p13"/>
            <p:cNvCxnSpPr/>
            <p:nvPr/>
          </p:nvCxnSpPr>
          <p:spPr>
            <a:xfrm>
              <a:off x="9800863"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88" name="Google Shape;88;p13"/>
            <p:cNvCxnSpPr/>
            <p:nvPr/>
          </p:nvCxnSpPr>
          <p:spPr>
            <a:xfrm>
              <a:off x="10097858"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89" name="Google Shape;89;p13"/>
            <p:cNvCxnSpPr/>
            <p:nvPr/>
          </p:nvCxnSpPr>
          <p:spPr>
            <a:xfrm>
              <a:off x="10394854" y="0"/>
              <a:ext cx="0" cy="7560000"/>
            </a:xfrm>
            <a:prstGeom prst="straightConnector1">
              <a:avLst/>
            </a:prstGeom>
            <a:noFill/>
            <a:ln cap="flat" cmpd="sng" w="9525">
              <a:solidFill>
                <a:srgbClr val="E8E8E8"/>
              </a:solidFill>
              <a:prstDash val="solid"/>
              <a:round/>
              <a:headEnd len="med" w="med" type="none"/>
              <a:tailEnd len="med" w="med" type="none"/>
            </a:ln>
          </p:spPr>
        </p:cxnSp>
        <p:cxnSp>
          <p:nvCxnSpPr>
            <p:cNvPr id="90" name="Google Shape;90;p13"/>
            <p:cNvCxnSpPr/>
            <p:nvPr/>
          </p:nvCxnSpPr>
          <p:spPr>
            <a:xfrm>
              <a:off x="5346000" y="-5055231"/>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91" name="Google Shape;91;p13"/>
            <p:cNvCxnSpPr/>
            <p:nvPr/>
          </p:nvCxnSpPr>
          <p:spPr>
            <a:xfrm>
              <a:off x="5346000" y="-4764462"/>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92" name="Google Shape;92;p13"/>
            <p:cNvCxnSpPr/>
            <p:nvPr/>
          </p:nvCxnSpPr>
          <p:spPr>
            <a:xfrm>
              <a:off x="5346000" y="-4473692"/>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93" name="Google Shape;93;p13"/>
            <p:cNvCxnSpPr/>
            <p:nvPr/>
          </p:nvCxnSpPr>
          <p:spPr>
            <a:xfrm>
              <a:off x="5346000" y="-4182923"/>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94" name="Google Shape;94;p13"/>
            <p:cNvCxnSpPr/>
            <p:nvPr/>
          </p:nvCxnSpPr>
          <p:spPr>
            <a:xfrm>
              <a:off x="5346000" y="-3892154"/>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95" name="Google Shape;95;p13"/>
            <p:cNvCxnSpPr/>
            <p:nvPr/>
          </p:nvCxnSpPr>
          <p:spPr>
            <a:xfrm>
              <a:off x="5346000" y="-3601385"/>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96" name="Google Shape;96;p13"/>
            <p:cNvCxnSpPr/>
            <p:nvPr/>
          </p:nvCxnSpPr>
          <p:spPr>
            <a:xfrm>
              <a:off x="5346000" y="-3310615"/>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97" name="Google Shape;97;p13"/>
            <p:cNvCxnSpPr/>
            <p:nvPr/>
          </p:nvCxnSpPr>
          <p:spPr>
            <a:xfrm>
              <a:off x="5346000" y="-3019846"/>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98" name="Google Shape;98;p13"/>
            <p:cNvCxnSpPr/>
            <p:nvPr/>
          </p:nvCxnSpPr>
          <p:spPr>
            <a:xfrm>
              <a:off x="5346000" y="-2729077"/>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99" name="Google Shape;99;p13"/>
            <p:cNvCxnSpPr/>
            <p:nvPr/>
          </p:nvCxnSpPr>
          <p:spPr>
            <a:xfrm>
              <a:off x="5346000" y="-2438308"/>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00" name="Google Shape;100;p13"/>
            <p:cNvCxnSpPr/>
            <p:nvPr/>
          </p:nvCxnSpPr>
          <p:spPr>
            <a:xfrm>
              <a:off x="5346000" y="-2147538"/>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01" name="Google Shape;101;p13"/>
            <p:cNvCxnSpPr/>
            <p:nvPr/>
          </p:nvCxnSpPr>
          <p:spPr>
            <a:xfrm>
              <a:off x="5346000" y="-1856769"/>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02" name="Google Shape;102;p13"/>
            <p:cNvCxnSpPr/>
            <p:nvPr/>
          </p:nvCxnSpPr>
          <p:spPr>
            <a:xfrm>
              <a:off x="5346000" y="-1566000"/>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03" name="Google Shape;103;p13"/>
            <p:cNvCxnSpPr/>
            <p:nvPr/>
          </p:nvCxnSpPr>
          <p:spPr>
            <a:xfrm>
              <a:off x="5346000" y="-1275231"/>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04" name="Google Shape;104;p13"/>
            <p:cNvCxnSpPr/>
            <p:nvPr/>
          </p:nvCxnSpPr>
          <p:spPr>
            <a:xfrm>
              <a:off x="5346000" y="-984462"/>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05" name="Google Shape;105;p13"/>
            <p:cNvCxnSpPr/>
            <p:nvPr/>
          </p:nvCxnSpPr>
          <p:spPr>
            <a:xfrm>
              <a:off x="5346000" y="-693692"/>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06" name="Google Shape;106;p13"/>
            <p:cNvCxnSpPr/>
            <p:nvPr/>
          </p:nvCxnSpPr>
          <p:spPr>
            <a:xfrm>
              <a:off x="5346000" y="-402923"/>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07" name="Google Shape;107;p13"/>
            <p:cNvCxnSpPr/>
            <p:nvPr/>
          </p:nvCxnSpPr>
          <p:spPr>
            <a:xfrm>
              <a:off x="5346000" y="-112154"/>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08" name="Google Shape;108;p13"/>
            <p:cNvCxnSpPr/>
            <p:nvPr/>
          </p:nvCxnSpPr>
          <p:spPr>
            <a:xfrm>
              <a:off x="5346000" y="178615"/>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09" name="Google Shape;109;p13"/>
            <p:cNvCxnSpPr/>
            <p:nvPr/>
          </p:nvCxnSpPr>
          <p:spPr>
            <a:xfrm>
              <a:off x="5346000" y="469385"/>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10" name="Google Shape;110;p13"/>
            <p:cNvCxnSpPr/>
            <p:nvPr/>
          </p:nvCxnSpPr>
          <p:spPr>
            <a:xfrm>
              <a:off x="5346000" y="760154"/>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11" name="Google Shape;111;p13"/>
            <p:cNvCxnSpPr/>
            <p:nvPr/>
          </p:nvCxnSpPr>
          <p:spPr>
            <a:xfrm>
              <a:off x="5346000" y="1050923"/>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12" name="Google Shape;112;p13"/>
            <p:cNvCxnSpPr/>
            <p:nvPr/>
          </p:nvCxnSpPr>
          <p:spPr>
            <a:xfrm>
              <a:off x="5346000" y="1341692"/>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13" name="Google Shape;113;p13"/>
            <p:cNvCxnSpPr/>
            <p:nvPr/>
          </p:nvCxnSpPr>
          <p:spPr>
            <a:xfrm>
              <a:off x="5346000" y="1632462"/>
              <a:ext cx="0" cy="10692000"/>
            </a:xfrm>
            <a:prstGeom prst="straightConnector1">
              <a:avLst/>
            </a:prstGeom>
            <a:noFill/>
            <a:ln cap="flat" cmpd="sng" w="9525">
              <a:solidFill>
                <a:srgbClr val="E8E8E8"/>
              </a:solidFill>
              <a:prstDash val="solid"/>
              <a:round/>
              <a:headEnd len="med" w="med" type="none"/>
              <a:tailEnd len="med" w="med" type="none"/>
            </a:ln>
          </p:spPr>
        </p:cxnSp>
        <p:cxnSp>
          <p:nvCxnSpPr>
            <p:cNvPr id="114" name="Google Shape;114;p13"/>
            <p:cNvCxnSpPr/>
            <p:nvPr/>
          </p:nvCxnSpPr>
          <p:spPr>
            <a:xfrm>
              <a:off x="5346000" y="1923231"/>
              <a:ext cx="0" cy="10692000"/>
            </a:xfrm>
            <a:prstGeom prst="straightConnector1">
              <a:avLst/>
            </a:prstGeom>
            <a:noFill/>
            <a:ln cap="flat" cmpd="sng" w="9525">
              <a:solidFill>
                <a:srgbClr val="E8E8E8"/>
              </a:solidFill>
              <a:prstDash val="solid"/>
              <a:round/>
              <a:headEnd len="med" w="med" type="none"/>
              <a:tailEnd len="med" w="med" type="none"/>
            </a:ln>
          </p:spPr>
        </p:cxnSp>
      </p:grpSp>
      <p:sp>
        <p:nvSpPr>
          <p:cNvPr id="115" name="Google Shape;115;p13"/>
          <p:cNvSpPr/>
          <p:nvPr/>
        </p:nvSpPr>
        <p:spPr>
          <a:xfrm rot="-2700000">
            <a:off x="3677805" y="2384177"/>
            <a:ext cx="79337" cy="392444"/>
          </a:xfrm>
          <a:prstGeom prst="upArrow">
            <a:avLst>
              <a:gd fmla="val 50000" name="adj1"/>
              <a:gd fmla="val 50000" name="adj2"/>
            </a:avLst>
          </a:prstGeom>
          <a:solidFill>
            <a:srgbClr val="51515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6" name="Google Shape;116;p13"/>
          <p:cNvSpPr/>
          <p:nvPr/>
        </p:nvSpPr>
        <p:spPr>
          <a:xfrm rot="2700000">
            <a:off x="7055431" y="2384203"/>
            <a:ext cx="79337" cy="392444"/>
          </a:xfrm>
          <a:prstGeom prst="upArrow">
            <a:avLst>
              <a:gd fmla="val 50000" name="adj1"/>
              <a:gd fmla="val 50000" name="adj2"/>
            </a:avLst>
          </a:prstGeom>
          <a:solidFill>
            <a:srgbClr val="51515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7" name="Google Shape;117;p13"/>
          <p:cNvSpPr/>
          <p:nvPr/>
        </p:nvSpPr>
        <p:spPr>
          <a:xfrm rot="10800000">
            <a:off x="5329500" y="4885773"/>
            <a:ext cx="79500" cy="360600"/>
          </a:xfrm>
          <a:prstGeom prst="upArrow">
            <a:avLst>
              <a:gd fmla="val 50000" name="adj1"/>
              <a:gd fmla="val 50000" name="adj2"/>
            </a:avLst>
          </a:prstGeom>
          <a:solidFill>
            <a:srgbClr val="51515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8" name="Google Shape;118;p13"/>
          <p:cNvSpPr/>
          <p:nvPr/>
        </p:nvSpPr>
        <p:spPr>
          <a:xfrm rot="8100000">
            <a:off x="6981981" y="4855404"/>
            <a:ext cx="79337" cy="394141"/>
          </a:xfrm>
          <a:prstGeom prst="upArrow">
            <a:avLst>
              <a:gd fmla="val 50000" name="adj1"/>
              <a:gd fmla="val 50000" name="adj2"/>
            </a:avLst>
          </a:prstGeom>
          <a:solidFill>
            <a:srgbClr val="51515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9" name="Google Shape;119;p13"/>
          <p:cNvSpPr/>
          <p:nvPr/>
        </p:nvSpPr>
        <p:spPr>
          <a:xfrm rot="-8100000">
            <a:off x="3607906" y="4857180"/>
            <a:ext cx="79337" cy="380989"/>
          </a:xfrm>
          <a:prstGeom prst="upArrow">
            <a:avLst>
              <a:gd fmla="val 50000" name="adj1"/>
              <a:gd fmla="val 50000" name="adj2"/>
            </a:avLst>
          </a:prstGeom>
          <a:solidFill>
            <a:srgbClr val="51515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0" name="Google Shape;120;p13"/>
          <p:cNvSpPr/>
          <p:nvPr/>
        </p:nvSpPr>
        <p:spPr>
          <a:xfrm rot="-5400000">
            <a:off x="3625725" y="3560250"/>
            <a:ext cx="79500" cy="360000"/>
          </a:xfrm>
          <a:prstGeom prst="upArrow">
            <a:avLst>
              <a:gd fmla="val 50000" name="adj1"/>
              <a:gd fmla="val 50000" name="adj2"/>
            </a:avLst>
          </a:prstGeom>
          <a:solidFill>
            <a:srgbClr val="51515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nvGrpSpPr>
          <p:cNvPr id="121" name="Google Shape;121;p13"/>
          <p:cNvGrpSpPr/>
          <p:nvPr/>
        </p:nvGrpSpPr>
        <p:grpSpPr>
          <a:xfrm>
            <a:off x="4049638" y="496838"/>
            <a:ext cx="2684700" cy="1729125"/>
            <a:chOff x="3989875" y="457100"/>
            <a:chExt cx="2684700" cy="1729125"/>
          </a:xfrm>
        </p:grpSpPr>
        <p:sp>
          <p:nvSpPr>
            <p:cNvPr id="122" name="Google Shape;122;p13"/>
            <p:cNvSpPr/>
            <p:nvPr/>
          </p:nvSpPr>
          <p:spPr>
            <a:xfrm>
              <a:off x="3989875" y="622325"/>
              <a:ext cx="2684700" cy="1563900"/>
            </a:xfrm>
            <a:prstGeom prst="roundRect">
              <a:avLst>
                <a:gd fmla="val 15297" name="adj"/>
              </a:avLst>
            </a:prstGeom>
            <a:solidFill>
              <a:srgbClr val="F4F4ED"/>
            </a:solidFill>
            <a:ln>
              <a:noFill/>
            </a:ln>
            <a:effectLst>
              <a:outerShdw rotWithShape="0" algn="bl" dir="3000000" dist="104775">
                <a:srgbClr val="D6D6D4">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515151"/>
                  </a:solidFill>
                  <a:latin typeface="Sour Gummy Medium"/>
                  <a:ea typeface="Sour Gummy Medium"/>
                  <a:cs typeface="Sour Gummy Medium"/>
                  <a:sym typeface="Sour Gummy Medium"/>
                </a:rPr>
                <a:t>Create a weekly schedule that includes classes, homework, revision time, and breaks. Use planners or productivity apps to manage deadlines and avoid last-minute stress.</a:t>
              </a:r>
              <a:endParaRPr sz="1000">
                <a:solidFill>
                  <a:srgbClr val="515151"/>
                </a:solidFill>
                <a:latin typeface="Sour Gummy Medium"/>
                <a:ea typeface="Sour Gummy Medium"/>
                <a:cs typeface="Sour Gummy Medium"/>
                <a:sym typeface="Sour Gummy Medium"/>
              </a:endParaRPr>
            </a:p>
          </p:txBody>
        </p:sp>
        <p:sp>
          <p:nvSpPr>
            <p:cNvPr id="123" name="Google Shape;123;p13"/>
            <p:cNvSpPr/>
            <p:nvPr/>
          </p:nvSpPr>
          <p:spPr>
            <a:xfrm>
              <a:off x="4440325" y="457100"/>
              <a:ext cx="1783800" cy="318900"/>
            </a:xfrm>
            <a:prstGeom prst="roundRect">
              <a:avLst>
                <a:gd fmla="val 22217" name="adj"/>
              </a:avLst>
            </a:prstGeom>
            <a:solidFill>
              <a:srgbClr val="515151"/>
            </a:solidFill>
            <a:ln>
              <a:noFill/>
            </a:ln>
          </p:spPr>
          <p:txBody>
            <a:bodyPr anchorCtr="0" anchor="ctr" bIns="0" lIns="0" spcFirstLastPara="1" rIns="0" wrap="square" tIns="0">
              <a:noAutofit/>
            </a:bodyPr>
            <a:lstStyle/>
            <a:p>
              <a:pPr indent="0" lvl="0" marL="0" rtl="0" algn="ctr">
                <a:spcBef>
                  <a:spcPts val="0"/>
                </a:spcBef>
                <a:spcAft>
                  <a:spcPts val="0"/>
                </a:spcAft>
                <a:buNone/>
              </a:pPr>
              <a:r>
                <a:rPr lang="en">
                  <a:solidFill>
                    <a:srgbClr val="F4F4ED"/>
                  </a:solidFill>
                  <a:latin typeface="Sour Gummy"/>
                  <a:ea typeface="Sour Gummy"/>
                  <a:cs typeface="Sour Gummy"/>
                  <a:sym typeface="Sour Gummy"/>
                </a:rPr>
                <a:t>TIME MANAGEMENT</a:t>
              </a:r>
              <a:endParaRPr>
                <a:solidFill>
                  <a:srgbClr val="F4F4ED"/>
                </a:solidFill>
                <a:latin typeface="Sour Gummy"/>
                <a:ea typeface="Sour Gummy"/>
                <a:cs typeface="Sour Gummy"/>
                <a:sym typeface="Sour Gummy"/>
              </a:endParaRPr>
            </a:p>
          </p:txBody>
        </p:sp>
      </p:grpSp>
      <p:grpSp>
        <p:nvGrpSpPr>
          <p:cNvPr id="124" name="Google Shape;124;p13"/>
          <p:cNvGrpSpPr/>
          <p:nvPr/>
        </p:nvGrpSpPr>
        <p:grpSpPr>
          <a:xfrm>
            <a:off x="670913" y="496838"/>
            <a:ext cx="2684700" cy="1729125"/>
            <a:chOff x="3989875" y="457100"/>
            <a:chExt cx="2684700" cy="1729125"/>
          </a:xfrm>
        </p:grpSpPr>
        <p:sp>
          <p:nvSpPr>
            <p:cNvPr id="125" name="Google Shape;125;p13"/>
            <p:cNvSpPr/>
            <p:nvPr/>
          </p:nvSpPr>
          <p:spPr>
            <a:xfrm>
              <a:off x="3989875" y="622325"/>
              <a:ext cx="2684700" cy="1563900"/>
            </a:xfrm>
            <a:prstGeom prst="roundRect">
              <a:avLst>
                <a:gd fmla="val 15297" name="adj"/>
              </a:avLst>
            </a:prstGeom>
            <a:solidFill>
              <a:srgbClr val="EDF7F1"/>
            </a:solidFill>
            <a:ln>
              <a:noFill/>
            </a:ln>
            <a:effectLst>
              <a:outerShdw rotWithShape="0" algn="bl" dir="3000000" dist="104775">
                <a:srgbClr val="B2CCBB">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515151"/>
                  </a:solidFill>
                  <a:latin typeface="Sour Gummy Medium"/>
                  <a:ea typeface="Sour Gummy Medium"/>
                  <a:cs typeface="Sour Gummy Medium"/>
                  <a:sym typeface="Sour Gummy Medium"/>
                </a:rPr>
                <a:t>Explore different learning methods such as active recall, spaced repetition, and summarizing information in your own words. Experiment with digital flashcards and handwritten notes to find what works best for you.</a:t>
              </a:r>
              <a:endParaRPr sz="1000">
                <a:solidFill>
                  <a:srgbClr val="515151"/>
                </a:solidFill>
                <a:latin typeface="Sour Gummy Medium"/>
                <a:ea typeface="Sour Gummy Medium"/>
                <a:cs typeface="Sour Gummy Medium"/>
                <a:sym typeface="Sour Gummy Medium"/>
              </a:endParaRPr>
            </a:p>
          </p:txBody>
        </p:sp>
        <p:sp>
          <p:nvSpPr>
            <p:cNvPr id="126" name="Google Shape;126;p13"/>
            <p:cNvSpPr/>
            <p:nvPr/>
          </p:nvSpPr>
          <p:spPr>
            <a:xfrm>
              <a:off x="4440325" y="457100"/>
              <a:ext cx="1783800" cy="318900"/>
            </a:xfrm>
            <a:prstGeom prst="roundRect">
              <a:avLst>
                <a:gd fmla="val 22217" name="adj"/>
              </a:avLst>
            </a:prstGeom>
            <a:solidFill>
              <a:srgbClr val="515151"/>
            </a:solidFill>
            <a:ln>
              <a:noFill/>
            </a:ln>
          </p:spPr>
          <p:txBody>
            <a:bodyPr anchorCtr="0" anchor="ctr" bIns="0" lIns="0" spcFirstLastPara="1" rIns="0" wrap="square" tIns="0">
              <a:noAutofit/>
            </a:bodyPr>
            <a:lstStyle/>
            <a:p>
              <a:pPr indent="0" lvl="0" marL="0" rtl="0" algn="ctr">
                <a:spcBef>
                  <a:spcPts val="0"/>
                </a:spcBef>
                <a:spcAft>
                  <a:spcPts val="0"/>
                </a:spcAft>
                <a:buNone/>
              </a:pPr>
              <a:r>
                <a:rPr lang="en">
                  <a:solidFill>
                    <a:srgbClr val="F4F4ED"/>
                  </a:solidFill>
                  <a:latin typeface="Sour Gummy"/>
                  <a:ea typeface="Sour Gummy"/>
                  <a:cs typeface="Sour Gummy"/>
                  <a:sym typeface="Sour Gummy"/>
                </a:rPr>
                <a:t>STUDY TECHNIQUES</a:t>
              </a:r>
              <a:endParaRPr>
                <a:solidFill>
                  <a:srgbClr val="F4F4ED"/>
                </a:solidFill>
                <a:latin typeface="Sour Gummy"/>
                <a:ea typeface="Sour Gummy"/>
                <a:cs typeface="Sour Gummy"/>
                <a:sym typeface="Sour Gummy"/>
              </a:endParaRPr>
            </a:p>
          </p:txBody>
        </p:sp>
      </p:grpSp>
      <p:grpSp>
        <p:nvGrpSpPr>
          <p:cNvPr id="127" name="Google Shape;127;p13"/>
          <p:cNvGrpSpPr/>
          <p:nvPr/>
        </p:nvGrpSpPr>
        <p:grpSpPr>
          <a:xfrm>
            <a:off x="7336388" y="496838"/>
            <a:ext cx="2684700" cy="1729125"/>
            <a:chOff x="3989875" y="457100"/>
            <a:chExt cx="2684700" cy="1729125"/>
          </a:xfrm>
        </p:grpSpPr>
        <p:sp>
          <p:nvSpPr>
            <p:cNvPr id="128" name="Google Shape;128;p13"/>
            <p:cNvSpPr/>
            <p:nvPr/>
          </p:nvSpPr>
          <p:spPr>
            <a:xfrm>
              <a:off x="3989875" y="622325"/>
              <a:ext cx="2684700" cy="1563900"/>
            </a:xfrm>
            <a:prstGeom prst="roundRect">
              <a:avLst>
                <a:gd fmla="val 15297" name="adj"/>
              </a:avLst>
            </a:prstGeom>
            <a:solidFill>
              <a:srgbClr val="F0EDF4"/>
            </a:solidFill>
            <a:ln>
              <a:noFill/>
            </a:ln>
            <a:effectLst>
              <a:outerShdw rotWithShape="0" algn="bl" dir="3000000" dist="104775">
                <a:srgbClr val="CBC3D8">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515151"/>
                  </a:solidFill>
                  <a:latin typeface="Sour Gummy Medium"/>
                  <a:ea typeface="Sour Gummy Medium"/>
                  <a:cs typeface="Sour Gummy Medium"/>
                  <a:sym typeface="Sour Gummy Medium"/>
                </a:rPr>
                <a:t>Set short-term academic goals (like improving a test score) and long-term goals (such as graduating with honors). Break large goals into manageable steps.</a:t>
              </a:r>
              <a:endParaRPr sz="1000">
                <a:solidFill>
                  <a:srgbClr val="515151"/>
                </a:solidFill>
                <a:latin typeface="Sour Gummy Medium"/>
                <a:ea typeface="Sour Gummy Medium"/>
                <a:cs typeface="Sour Gummy Medium"/>
                <a:sym typeface="Sour Gummy Medium"/>
              </a:endParaRPr>
            </a:p>
          </p:txBody>
        </p:sp>
        <p:sp>
          <p:nvSpPr>
            <p:cNvPr id="129" name="Google Shape;129;p13"/>
            <p:cNvSpPr/>
            <p:nvPr/>
          </p:nvSpPr>
          <p:spPr>
            <a:xfrm>
              <a:off x="4440325" y="457100"/>
              <a:ext cx="1783800" cy="318900"/>
            </a:xfrm>
            <a:prstGeom prst="roundRect">
              <a:avLst>
                <a:gd fmla="val 22217" name="adj"/>
              </a:avLst>
            </a:prstGeom>
            <a:solidFill>
              <a:srgbClr val="515151"/>
            </a:solidFill>
            <a:ln>
              <a:noFill/>
            </a:ln>
          </p:spPr>
          <p:txBody>
            <a:bodyPr anchorCtr="0" anchor="ctr" bIns="0" lIns="0" spcFirstLastPara="1" rIns="0" wrap="square" tIns="0">
              <a:noAutofit/>
            </a:bodyPr>
            <a:lstStyle/>
            <a:p>
              <a:pPr indent="0" lvl="0" marL="0" rtl="0" algn="ctr">
                <a:spcBef>
                  <a:spcPts val="0"/>
                </a:spcBef>
                <a:spcAft>
                  <a:spcPts val="0"/>
                </a:spcAft>
                <a:buNone/>
              </a:pPr>
              <a:r>
                <a:rPr lang="en">
                  <a:solidFill>
                    <a:srgbClr val="F4F4ED"/>
                  </a:solidFill>
                  <a:latin typeface="Sour Gummy"/>
                  <a:ea typeface="Sour Gummy"/>
                  <a:cs typeface="Sour Gummy"/>
                  <a:sym typeface="Sour Gummy"/>
                </a:rPr>
                <a:t>GOAL SETTING</a:t>
              </a:r>
              <a:endParaRPr>
                <a:solidFill>
                  <a:srgbClr val="F4F4ED"/>
                </a:solidFill>
                <a:latin typeface="Sour Gummy"/>
                <a:ea typeface="Sour Gummy"/>
                <a:cs typeface="Sour Gummy"/>
                <a:sym typeface="Sour Gummy"/>
              </a:endParaRPr>
            </a:p>
          </p:txBody>
        </p:sp>
      </p:grpSp>
      <p:grpSp>
        <p:nvGrpSpPr>
          <p:cNvPr id="130" name="Google Shape;130;p13"/>
          <p:cNvGrpSpPr/>
          <p:nvPr/>
        </p:nvGrpSpPr>
        <p:grpSpPr>
          <a:xfrm>
            <a:off x="3900775" y="2862688"/>
            <a:ext cx="2982425" cy="1914100"/>
            <a:chOff x="4393253" y="4706039"/>
            <a:chExt cx="2982425" cy="1914100"/>
          </a:xfrm>
        </p:grpSpPr>
        <p:sp>
          <p:nvSpPr>
            <p:cNvPr id="131" name="Google Shape;131;p13"/>
            <p:cNvSpPr/>
            <p:nvPr/>
          </p:nvSpPr>
          <p:spPr>
            <a:xfrm>
              <a:off x="4393253" y="4706039"/>
              <a:ext cx="2982425" cy="1914100"/>
            </a:xfrm>
            <a:custGeom>
              <a:rect b="b" l="l" r="r" t="t"/>
              <a:pathLst>
                <a:path extrusionOk="0" h="76564" w="119297">
                  <a:moveTo>
                    <a:pt x="16036" y="3237"/>
                  </a:moveTo>
                  <a:cubicBezTo>
                    <a:pt x="-1973" y="6631"/>
                    <a:pt x="1510" y="16907"/>
                    <a:pt x="1018" y="28032"/>
                  </a:cubicBezTo>
                  <a:cubicBezTo>
                    <a:pt x="526" y="39157"/>
                    <a:pt x="-4434" y="62994"/>
                    <a:pt x="13083" y="69986"/>
                  </a:cubicBezTo>
                  <a:cubicBezTo>
                    <a:pt x="30600" y="76978"/>
                    <a:pt x="90120" y="80372"/>
                    <a:pt x="106118" y="69986"/>
                  </a:cubicBezTo>
                  <a:cubicBezTo>
                    <a:pt x="122116" y="59600"/>
                    <a:pt x="124085" y="18793"/>
                    <a:pt x="109071" y="7668"/>
                  </a:cubicBezTo>
                  <a:cubicBezTo>
                    <a:pt x="94057" y="-3457"/>
                    <a:pt x="34045" y="-157"/>
                    <a:pt x="16036" y="3237"/>
                  </a:cubicBezTo>
                  <a:close/>
                </a:path>
              </a:pathLst>
            </a:custGeom>
            <a:solidFill>
              <a:srgbClr val="EAEAEA"/>
            </a:solidFill>
            <a:ln>
              <a:noFill/>
            </a:ln>
            <a:effectLst>
              <a:outerShdw rotWithShape="0" algn="bl" dir="2160000" dist="104775">
                <a:srgbClr val="B7B7B7">
                  <a:alpha val="50000"/>
                </a:srgbClr>
              </a:outerShdw>
            </a:effectLst>
          </p:spPr>
        </p:sp>
        <p:sp>
          <p:nvSpPr>
            <p:cNvPr id="132" name="Google Shape;132;p13"/>
            <p:cNvSpPr txBox="1"/>
            <p:nvPr/>
          </p:nvSpPr>
          <p:spPr>
            <a:xfrm>
              <a:off x="4455716" y="4979689"/>
              <a:ext cx="2857500" cy="1366800"/>
            </a:xfrm>
            <a:prstGeom prst="rect">
              <a:avLst/>
            </a:prstGeom>
            <a:noFill/>
            <a:ln>
              <a:noFill/>
            </a:ln>
          </p:spPr>
          <p:txBody>
            <a:bodyPr anchorCtr="0" anchor="t" bIns="91425" lIns="91425" spcFirstLastPara="1" rIns="91425" wrap="square" tIns="91425">
              <a:spAutoFit/>
            </a:bodyPr>
            <a:lstStyle/>
            <a:p>
              <a:pPr indent="0" lvl="0" marL="0" rtl="0" algn="ctr">
                <a:lnSpc>
                  <a:spcPct val="80000"/>
                </a:lnSpc>
                <a:spcBef>
                  <a:spcPts val="0"/>
                </a:spcBef>
                <a:spcAft>
                  <a:spcPts val="0"/>
                </a:spcAft>
                <a:buNone/>
              </a:pPr>
              <a:r>
                <a:rPr lang="en" sz="4800">
                  <a:solidFill>
                    <a:schemeClr val="dk2"/>
                  </a:solidFill>
                  <a:latin typeface="Sour Gummy Medium"/>
                  <a:ea typeface="Sour Gummy Medium"/>
                  <a:cs typeface="Sour Gummy Medium"/>
                  <a:sym typeface="Sour Gummy Medium"/>
                </a:rPr>
                <a:t>MIND</a:t>
              </a:r>
              <a:endParaRPr sz="4800">
                <a:solidFill>
                  <a:schemeClr val="dk2"/>
                </a:solidFill>
                <a:latin typeface="Sour Gummy Medium"/>
                <a:ea typeface="Sour Gummy Medium"/>
                <a:cs typeface="Sour Gummy Medium"/>
                <a:sym typeface="Sour Gummy Medium"/>
              </a:endParaRPr>
            </a:p>
            <a:p>
              <a:pPr indent="0" lvl="0" marL="0" rtl="0" algn="ctr">
                <a:lnSpc>
                  <a:spcPct val="80000"/>
                </a:lnSpc>
                <a:spcBef>
                  <a:spcPts val="0"/>
                </a:spcBef>
                <a:spcAft>
                  <a:spcPts val="0"/>
                </a:spcAft>
                <a:buNone/>
              </a:pPr>
              <a:r>
                <a:rPr lang="en" sz="4800">
                  <a:solidFill>
                    <a:schemeClr val="dk2"/>
                  </a:solidFill>
                  <a:latin typeface="Sour Gummy Medium"/>
                  <a:ea typeface="Sour Gummy Medium"/>
                  <a:cs typeface="Sour Gummy Medium"/>
                  <a:sym typeface="Sour Gummy Medium"/>
                </a:rPr>
                <a:t>MAP</a:t>
              </a:r>
              <a:endParaRPr sz="4800">
                <a:solidFill>
                  <a:schemeClr val="dk2"/>
                </a:solidFill>
                <a:latin typeface="Sour Gummy Medium"/>
                <a:ea typeface="Sour Gummy Medium"/>
                <a:cs typeface="Sour Gummy Medium"/>
                <a:sym typeface="Sour Gummy Medium"/>
              </a:endParaRPr>
            </a:p>
          </p:txBody>
        </p:sp>
      </p:grpSp>
      <p:grpSp>
        <p:nvGrpSpPr>
          <p:cNvPr id="133" name="Google Shape;133;p13"/>
          <p:cNvGrpSpPr/>
          <p:nvPr/>
        </p:nvGrpSpPr>
        <p:grpSpPr>
          <a:xfrm>
            <a:off x="670913" y="2862688"/>
            <a:ext cx="2684700" cy="1729125"/>
            <a:chOff x="3989875" y="457100"/>
            <a:chExt cx="2684700" cy="1729125"/>
          </a:xfrm>
        </p:grpSpPr>
        <p:sp>
          <p:nvSpPr>
            <p:cNvPr id="134" name="Google Shape;134;p13"/>
            <p:cNvSpPr/>
            <p:nvPr/>
          </p:nvSpPr>
          <p:spPr>
            <a:xfrm>
              <a:off x="3989875" y="622325"/>
              <a:ext cx="2684700" cy="1563900"/>
            </a:xfrm>
            <a:prstGeom prst="roundRect">
              <a:avLst>
                <a:gd fmla="val 15297" name="adj"/>
              </a:avLst>
            </a:prstGeom>
            <a:solidFill>
              <a:srgbClr val="EDF3F4"/>
            </a:solidFill>
            <a:ln>
              <a:noFill/>
            </a:ln>
            <a:effectLst>
              <a:outerShdw rotWithShape="0" algn="bl" dir="3000000" dist="104775">
                <a:srgbClr val="B3C7C9">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515151"/>
                  </a:solidFill>
                  <a:latin typeface="Sour Gummy Medium"/>
                  <a:ea typeface="Sour Gummy Medium"/>
                  <a:cs typeface="Sour Gummy Medium"/>
                  <a:sym typeface="Sour Gummy Medium"/>
                </a:rPr>
                <a:t>Maintain a balanced routine with enough sleep, regular exercise, and nutritious meals. A healthy body supports better concentration and memory.</a:t>
              </a:r>
              <a:endParaRPr sz="1000">
                <a:solidFill>
                  <a:srgbClr val="515151"/>
                </a:solidFill>
                <a:latin typeface="Sour Gummy Medium"/>
                <a:ea typeface="Sour Gummy Medium"/>
                <a:cs typeface="Sour Gummy Medium"/>
                <a:sym typeface="Sour Gummy Medium"/>
              </a:endParaRPr>
            </a:p>
          </p:txBody>
        </p:sp>
        <p:sp>
          <p:nvSpPr>
            <p:cNvPr id="135" name="Google Shape;135;p13"/>
            <p:cNvSpPr/>
            <p:nvPr/>
          </p:nvSpPr>
          <p:spPr>
            <a:xfrm>
              <a:off x="4440325" y="457100"/>
              <a:ext cx="1783800" cy="318900"/>
            </a:xfrm>
            <a:prstGeom prst="roundRect">
              <a:avLst>
                <a:gd fmla="val 22217" name="adj"/>
              </a:avLst>
            </a:prstGeom>
            <a:solidFill>
              <a:srgbClr val="515151"/>
            </a:solidFill>
            <a:ln>
              <a:noFill/>
            </a:ln>
          </p:spPr>
          <p:txBody>
            <a:bodyPr anchorCtr="0" anchor="ctr" bIns="0" lIns="0" spcFirstLastPara="1" rIns="0" wrap="square" tIns="0">
              <a:noAutofit/>
            </a:bodyPr>
            <a:lstStyle/>
            <a:p>
              <a:pPr indent="0" lvl="0" marL="0" rtl="0" algn="ctr">
                <a:spcBef>
                  <a:spcPts val="0"/>
                </a:spcBef>
                <a:spcAft>
                  <a:spcPts val="0"/>
                </a:spcAft>
                <a:buNone/>
              </a:pPr>
              <a:r>
                <a:rPr lang="en">
                  <a:solidFill>
                    <a:srgbClr val="F4F4ED"/>
                  </a:solidFill>
                  <a:latin typeface="Sour Gummy"/>
                  <a:ea typeface="Sour Gummy"/>
                  <a:cs typeface="Sour Gummy"/>
                  <a:sym typeface="Sour Gummy"/>
                </a:rPr>
                <a:t>HEALTHY HABITS</a:t>
              </a:r>
              <a:endParaRPr>
                <a:solidFill>
                  <a:srgbClr val="F4F4ED"/>
                </a:solidFill>
                <a:latin typeface="Sour Gummy"/>
                <a:ea typeface="Sour Gummy"/>
                <a:cs typeface="Sour Gummy"/>
                <a:sym typeface="Sour Gummy"/>
              </a:endParaRPr>
            </a:p>
          </p:txBody>
        </p:sp>
      </p:grpSp>
      <p:grpSp>
        <p:nvGrpSpPr>
          <p:cNvPr id="136" name="Google Shape;136;p13"/>
          <p:cNvGrpSpPr/>
          <p:nvPr/>
        </p:nvGrpSpPr>
        <p:grpSpPr>
          <a:xfrm>
            <a:off x="7336388" y="2862688"/>
            <a:ext cx="2684700" cy="1729125"/>
            <a:chOff x="3989875" y="457100"/>
            <a:chExt cx="2684700" cy="1729125"/>
          </a:xfrm>
        </p:grpSpPr>
        <p:sp>
          <p:nvSpPr>
            <p:cNvPr id="137" name="Google Shape;137;p13"/>
            <p:cNvSpPr/>
            <p:nvPr/>
          </p:nvSpPr>
          <p:spPr>
            <a:xfrm>
              <a:off x="3989875" y="622325"/>
              <a:ext cx="2684700" cy="1563900"/>
            </a:xfrm>
            <a:prstGeom prst="roundRect">
              <a:avLst>
                <a:gd fmla="val 15297" name="adj"/>
              </a:avLst>
            </a:prstGeom>
            <a:solidFill>
              <a:srgbClr val="F4EDEF"/>
            </a:solidFill>
            <a:ln>
              <a:noFill/>
            </a:ln>
            <a:effectLst>
              <a:outerShdw rotWithShape="0" algn="bl" dir="3000000" dist="104775">
                <a:srgbClr val="D6C1C8">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515151"/>
                  </a:solidFill>
                  <a:latin typeface="Sour Gummy Medium"/>
                  <a:ea typeface="Sour Gummy Medium"/>
                  <a:cs typeface="Sour Gummy Medium"/>
                  <a:sym typeface="Sour Gummy Medium"/>
                </a:rPr>
                <a:t>Participate actively in discussions, ask questions, and collaborate with classmates. Engaging with the material improves understanding and confidence.</a:t>
              </a:r>
              <a:endParaRPr sz="1000">
                <a:solidFill>
                  <a:srgbClr val="515151"/>
                </a:solidFill>
                <a:latin typeface="Sour Gummy Medium"/>
                <a:ea typeface="Sour Gummy Medium"/>
                <a:cs typeface="Sour Gummy Medium"/>
                <a:sym typeface="Sour Gummy Medium"/>
              </a:endParaRPr>
            </a:p>
          </p:txBody>
        </p:sp>
        <p:sp>
          <p:nvSpPr>
            <p:cNvPr id="138" name="Google Shape;138;p13"/>
            <p:cNvSpPr/>
            <p:nvPr/>
          </p:nvSpPr>
          <p:spPr>
            <a:xfrm>
              <a:off x="4440325" y="457100"/>
              <a:ext cx="1783800" cy="318900"/>
            </a:xfrm>
            <a:prstGeom prst="roundRect">
              <a:avLst>
                <a:gd fmla="val 22217" name="adj"/>
              </a:avLst>
            </a:prstGeom>
            <a:solidFill>
              <a:srgbClr val="515151"/>
            </a:solidFill>
            <a:ln>
              <a:noFill/>
            </a:ln>
          </p:spPr>
          <p:txBody>
            <a:bodyPr anchorCtr="0" anchor="ctr" bIns="0" lIns="0" spcFirstLastPara="1" rIns="0" wrap="square" tIns="0">
              <a:noAutofit/>
            </a:bodyPr>
            <a:lstStyle/>
            <a:p>
              <a:pPr indent="0" lvl="0" marL="0" rtl="0" algn="ctr">
                <a:spcBef>
                  <a:spcPts val="0"/>
                </a:spcBef>
                <a:spcAft>
                  <a:spcPts val="0"/>
                </a:spcAft>
                <a:buNone/>
              </a:pPr>
              <a:r>
                <a:rPr lang="en">
                  <a:solidFill>
                    <a:srgbClr val="F4F4ED"/>
                  </a:solidFill>
                  <a:latin typeface="Sour Gummy"/>
                  <a:ea typeface="Sour Gummy"/>
                  <a:cs typeface="Sour Gummy"/>
                  <a:sym typeface="Sour Gummy"/>
                </a:rPr>
                <a:t>CLASSROOM</a:t>
              </a:r>
              <a:endParaRPr>
                <a:solidFill>
                  <a:srgbClr val="F4F4ED"/>
                </a:solidFill>
                <a:latin typeface="Sour Gummy"/>
                <a:ea typeface="Sour Gummy"/>
                <a:cs typeface="Sour Gummy"/>
                <a:sym typeface="Sour Gummy"/>
              </a:endParaRPr>
            </a:p>
          </p:txBody>
        </p:sp>
      </p:grpSp>
      <p:grpSp>
        <p:nvGrpSpPr>
          <p:cNvPr id="139" name="Google Shape;139;p13"/>
          <p:cNvGrpSpPr/>
          <p:nvPr/>
        </p:nvGrpSpPr>
        <p:grpSpPr>
          <a:xfrm>
            <a:off x="670913" y="5334038"/>
            <a:ext cx="2684700" cy="1729125"/>
            <a:chOff x="3989875" y="457100"/>
            <a:chExt cx="2684700" cy="1729125"/>
          </a:xfrm>
        </p:grpSpPr>
        <p:sp>
          <p:nvSpPr>
            <p:cNvPr id="140" name="Google Shape;140;p13"/>
            <p:cNvSpPr/>
            <p:nvPr/>
          </p:nvSpPr>
          <p:spPr>
            <a:xfrm>
              <a:off x="3989875" y="622325"/>
              <a:ext cx="2684700" cy="1563900"/>
            </a:xfrm>
            <a:prstGeom prst="roundRect">
              <a:avLst>
                <a:gd fmla="val 15297" name="adj"/>
              </a:avLst>
            </a:prstGeom>
            <a:solidFill>
              <a:srgbClr val="F4F4ED"/>
            </a:solidFill>
            <a:ln>
              <a:noFill/>
            </a:ln>
            <a:effectLst>
              <a:outerShdw rotWithShape="0" algn="bl" dir="3000000" dist="104775">
                <a:srgbClr val="D6D6D4">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515151"/>
                  </a:solidFill>
                  <a:latin typeface="Sour Gummy Medium"/>
                  <a:ea typeface="Sour Gummy Medium"/>
                  <a:cs typeface="Sour Gummy Medium"/>
                  <a:sym typeface="Sour Gummy Medium"/>
                </a:rPr>
                <a:t>Review material consistently instead of cramming. Practice with sample tests, identify weak areas, and focus on understanding concepts rather than memorizing facts.</a:t>
              </a:r>
              <a:endParaRPr sz="1000">
                <a:solidFill>
                  <a:srgbClr val="515151"/>
                </a:solidFill>
                <a:latin typeface="Sour Gummy Medium"/>
                <a:ea typeface="Sour Gummy Medium"/>
                <a:cs typeface="Sour Gummy Medium"/>
                <a:sym typeface="Sour Gummy Medium"/>
              </a:endParaRPr>
            </a:p>
          </p:txBody>
        </p:sp>
        <p:sp>
          <p:nvSpPr>
            <p:cNvPr id="141" name="Google Shape;141;p13"/>
            <p:cNvSpPr/>
            <p:nvPr/>
          </p:nvSpPr>
          <p:spPr>
            <a:xfrm>
              <a:off x="4440325" y="457100"/>
              <a:ext cx="1783800" cy="318900"/>
            </a:xfrm>
            <a:prstGeom prst="roundRect">
              <a:avLst>
                <a:gd fmla="val 22217" name="adj"/>
              </a:avLst>
            </a:prstGeom>
            <a:solidFill>
              <a:srgbClr val="515151"/>
            </a:solidFill>
            <a:ln>
              <a:noFill/>
            </a:ln>
          </p:spPr>
          <p:txBody>
            <a:bodyPr anchorCtr="0" anchor="ctr" bIns="0" lIns="0" spcFirstLastPara="1" rIns="0" wrap="square" tIns="0">
              <a:noAutofit/>
            </a:bodyPr>
            <a:lstStyle/>
            <a:p>
              <a:pPr indent="0" lvl="0" marL="0" rtl="0" algn="ctr">
                <a:spcBef>
                  <a:spcPts val="0"/>
                </a:spcBef>
                <a:spcAft>
                  <a:spcPts val="0"/>
                </a:spcAft>
                <a:buNone/>
              </a:pPr>
              <a:r>
                <a:rPr lang="en">
                  <a:solidFill>
                    <a:srgbClr val="F4F4ED"/>
                  </a:solidFill>
                  <a:latin typeface="Sour Gummy"/>
                  <a:ea typeface="Sour Gummy"/>
                  <a:cs typeface="Sour Gummy"/>
                  <a:sym typeface="Sour Gummy"/>
                </a:rPr>
                <a:t>EXAM PREPARATION</a:t>
              </a:r>
              <a:endParaRPr>
                <a:solidFill>
                  <a:srgbClr val="F4F4ED"/>
                </a:solidFill>
                <a:latin typeface="Sour Gummy"/>
                <a:ea typeface="Sour Gummy"/>
                <a:cs typeface="Sour Gummy"/>
                <a:sym typeface="Sour Gummy"/>
              </a:endParaRPr>
            </a:p>
          </p:txBody>
        </p:sp>
      </p:grpSp>
      <p:grpSp>
        <p:nvGrpSpPr>
          <p:cNvPr id="142" name="Google Shape;142;p13"/>
          <p:cNvGrpSpPr/>
          <p:nvPr/>
        </p:nvGrpSpPr>
        <p:grpSpPr>
          <a:xfrm>
            <a:off x="7336388" y="5334038"/>
            <a:ext cx="2684700" cy="1729125"/>
            <a:chOff x="3989875" y="457100"/>
            <a:chExt cx="2684700" cy="1729125"/>
          </a:xfrm>
        </p:grpSpPr>
        <p:sp>
          <p:nvSpPr>
            <p:cNvPr id="143" name="Google Shape;143;p13"/>
            <p:cNvSpPr/>
            <p:nvPr/>
          </p:nvSpPr>
          <p:spPr>
            <a:xfrm>
              <a:off x="3989875" y="622325"/>
              <a:ext cx="2684700" cy="1563900"/>
            </a:xfrm>
            <a:prstGeom prst="roundRect">
              <a:avLst>
                <a:gd fmla="val 15297" name="adj"/>
              </a:avLst>
            </a:prstGeom>
            <a:solidFill>
              <a:srgbClr val="EDF7F1"/>
            </a:solidFill>
            <a:ln>
              <a:noFill/>
            </a:ln>
            <a:effectLst>
              <a:outerShdw rotWithShape="0" algn="bl" dir="3000000" dist="104775">
                <a:srgbClr val="B2CCBB">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515151"/>
                  </a:solidFill>
                  <a:latin typeface="Sour Gummy Medium"/>
                  <a:ea typeface="Sour Gummy Medium"/>
                  <a:cs typeface="Sour Gummy Medium"/>
                  <a:sym typeface="Sour Gummy Medium"/>
                </a:rPr>
                <a:t>Connect with teachers, mentors, and classmates for guidance. Join study groups or academic clubs to stay motivated and inspired.</a:t>
              </a:r>
              <a:endParaRPr sz="1000">
                <a:solidFill>
                  <a:srgbClr val="515151"/>
                </a:solidFill>
                <a:latin typeface="Sour Gummy Medium"/>
                <a:ea typeface="Sour Gummy Medium"/>
                <a:cs typeface="Sour Gummy Medium"/>
                <a:sym typeface="Sour Gummy Medium"/>
              </a:endParaRPr>
            </a:p>
          </p:txBody>
        </p:sp>
        <p:sp>
          <p:nvSpPr>
            <p:cNvPr id="144" name="Google Shape;144;p13"/>
            <p:cNvSpPr/>
            <p:nvPr/>
          </p:nvSpPr>
          <p:spPr>
            <a:xfrm>
              <a:off x="4440325" y="457100"/>
              <a:ext cx="1783800" cy="318900"/>
            </a:xfrm>
            <a:prstGeom prst="roundRect">
              <a:avLst>
                <a:gd fmla="val 22217" name="adj"/>
              </a:avLst>
            </a:prstGeom>
            <a:solidFill>
              <a:srgbClr val="515151"/>
            </a:solidFill>
            <a:ln>
              <a:noFill/>
            </a:ln>
          </p:spPr>
          <p:txBody>
            <a:bodyPr anchorCtr="0" anchor="ctr" bIns="0" lIns="0" spcFirstLastPara="1" rIns="0" wrap="square" tIns="0">
              <a:noAutofit/>
            </a:bodyPr>
            <a:lstStyle/>
            <a:p>
              <a:pPr indent="0" lvl="0" marL="0" rtl="0" algn="ctr">
                <a:spcBef>
                  <a:spcPts val="0"/>
                </a:spcBef>
                <a:spcAft>
                  <a:spcPts val="0"/>
                </a:spcAft>
                <a:buNone/>
              </a:pPr>
              <a:r>
                <a:rPr lang="en">
                  <a:solidFill>
                    <a:srgbClr val="F4F4ED"/>
                  </a:solidFill>
                  <a:latin typeface="Sour Gummy"/>
                  <a:ea typeface="Sour Gummy"/>
                  <a:cs typeface="Sour Gummy"/>
                  <a:sym typeface="Sour Gummy"/>
                </a:rPr>
                <a:t>SUPPORT NETWORK</a:t>
              </a:r>
              <a:endParaRPr>
                <a:solidFill>
                  <a:srgbClr val="F4F4ED"/>
                </a:solidFill>
                <a:latin typeface="Sour Gummy"/>
                <a:ea typeface="Sour Gummy"/>
                <a:cs typeface="Sour Gummy"/>
                <a:sym typeface="Sour Gummy"/>
              </a:endParaRPr>
            </a:p>
          </p:txBody>
        </p:sp>
      </p:grpSp>
      <p:grpSp>
        <p:nvGrpSpPr>
          <p:cNvPr id="145" name="Google Shape;145;p13"/>
          <p:cNvGrpSpPr/>
          <p:nvPr/>
        </p:nvGrpSpPr>
        <p:grpSpPr>
          <a:xfrm>
            <a:off x="4049638" y="5334038"/>
            <a:ext cx="2684700" cy="1729125"/>
            <a:chOff x="3989875" y="457100"/>
            <a:chExt cx="2684700" cy="1729125"/>
          </a:xfrm>
        </p:grpSpPr>
        <p:sp>
          <p:nvSpPr>
            <p:cNvPr id="146" name="Google Shape;146;p13"/>
            <p:cNvSpPr/>
            <p:nvPr/>
          </p:nvSpPr>
          <p:spPr>
            <a:xfrm>
              <a:off x="3989875" y="622325"/>
              <a:ext cx="2684700" cy="1563900"/>
            </a:xfrm>
            <a:prstGeom prst="roundRect">
              <a:avLst>
                <a:gd fmla="val 15297" name="adj"/>
              </a:avLst>
            </a:prstGeom>
            <a:solidFill>
              <a:srgbClr val="F0EDF4"/>
            </a:solidFill>
            <a:ln>
              <a:noFill/>
            </a:ln>
            <a:effectLst>
              <a:outerShdw rotWithShape="0" algn="bl" dir="3000000" dist="104775">
                <a:srgbClr val="CBC3D8">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515151"/>
                  </a:solidFill>
                  <a:latin typeface="Sour Gummy Medium"/>
                  <a:ea typeface="Sour Gummy Medium"/>
                  <a:cs typeface="Sour Gummy Medium"/>
                  <a:sym typeface="Sour Gummy Medium"/>
                </a:rPr>
                <a:t>Incorporate creativity into assignments by using visuals, presentations, or mind maps. Creative approaches make studying more enjoyable and memorable.</a:t>
              </a:r>
              <a:endParaRPr sz="1000">
                <a:solidFill>
                  <a:srgbClr val="515151"/>
                </a:solidFill>
                <a:latin typeface="Sour Gummy Medium"/>
                <a:ea typeface="Sour Gummy Medium"/>
                <a:cs typeface="Sour Gummy Medium"/>
                <a:sym typeface="Sour Gummy Medium"/>
              </a:endParaRPr>
            </a:p>
          </p:txBody>
        </p:sp>
        <p:sp>
          <p:nvSpPr>
            <p:cNvPr id="147" name="Google Shape;147;p13"/>
            <p:cNvSpPr/>
            <p:nvPr/>
          </p:nvSpPr>
          <p:spPr>
            <a:xfrm>
              <a:off x="4440325" y="457100"/>
              <a:ext cx="1783800" cy="318900"/>
            </a:xfrm>
            <a:prstGeom prst="roundRect">
              <a:avLst>
                <a:gd fmla="val 22217" name="adj"/>
              </a:avLst>
            </a:prstGeom>
            <a:solidFill>
              <a:srgbClr val="515151"/>
            </a:solidFill>
            <a:ln>
              <a:noFill/>
            </a:ln>
          </p:spPr>
          <p:txBody>
            <a:bodyPr anchorCtr="0" anchor="ctr" bIns="0" lIns="0" spcFirstLastPara="1" rIns="0" wrap="square" tIns="0">
              <a:noAutofit/>
            </a:bodyPr>
            <a:lstStyle/>
            <a:p>
              <a:pPr indent="0" lvl="0" marL="0" rtl="0" algn="ctr">
                <a:spcBef>
                  <a:spcPts val="0"/>
                </a:spcBef>
                <a:spcAft>
                  <a:spcPts val="0"/>
                </a:spcAft>
                <a:buNone/>
              </a:pPr>
              <a:r>
                <a:rPr lang="en">
                  <a:solidFill>
                    <a:srgbClr val="F4F4ED"/>
                  </a:solidFill>
                  <a:latin typeface="Sour Gummy"/>
                  <a:ea typeface="Sour Gummy"/>
                  <a:cs typeface="Sour Gummy"/>
                  <a:sym typeface="Sour Gummy"/>
                </a:rPr>
                <a:t>CREATIVE PROJECTS</a:t>
              </a:r>
              <a:endParaRPr>
                <a:solidFill>
                  <a:srgbClr val="F4F4ED"/>
                </a:solidFill>
                <a:latin typeface="Sour Gummy"/>
                <a:ea typeface="Sour Gummy"/>
                <a:cs typeface="Sour Gummy"/>
                <a:sym typeface="Sour Gummy"/>
              </a:endParaRPr>
            </a:p>
          </p:txBody>
        </p:sp>
      </p:grpSp>
      <p:sp>
        <p:nvSpPr>
          <p:cNvPr id="148" name="Google Shape;148;p13"/>
          <p:cNvSpPr/>
          <p:nvPr/>
        </p:nvSpPr>
        <p:spPr>
          <a:xfrm rot="5400000">
            <a:off x="7083475" y="3560250"/>
            <a:ext cx="79500" cy="360000"/>
          </a:xfrm>
          <a:prstGeom prst="upArrow">
            <a:avLst>
              <a:gd fmla="val 50000" name="adj1"/>
              <a:gd fmla="val 50000" name="adj2"/>
            </a:avLst>
          </a:prstGeom>
          <a:solidFill>
            <a:srgbClr val="51515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49" name="Google Shape;149;p13"/>
          <p:cNvSpPr/>
          <p:nvPr/>
        </p:nvSpPr>
        <p:spPr>
          <a:xfrm>
            <a:off x="5329500" y="2385873"/>
            <a:ext cx="79500" cy="360600"/>
          </a:xfrm>
          <a:prstGeom prst="upArrow">
            <a:avLst>
              <a:gd fmla="val 50000" name="adj1"/>
              <a:gd fmla="val 50000" name="adj2"/>
            </a:avLst>
          </a:prstGeom>
          <a:solidFill>
            <a:srgbClr val="51515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