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287000" cx="18288000"/>
  <p:notesSz cx="6858000" cy="9144000"/>
  <p:embeddedFontLst>
    <p:embeddedFont>
      <p:font typeface="Caveat"/>
      <p:regular r:id="rId6"/>
      <p:bold r:id="rId7"/>
    </p:embeddedFont>
    <p:embeddedFont>
      <p:font typeface="Montserrat"/>
      <p:regular r:id="rId8"/>
      <p:bold r:id="rId9"/>
      <p:italic r:id="rId10"/>
      <p:boldItalic r:id="rId11"/>
    </p:embeddedFont>
    <p:embeddedFont>
      <p:font typeface="Caveat Medium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CaveatMedium-bold.fntdata"/><Relationship Id="rId12" Type="http://schemas.openxmlformats.org/officeDocument/2006/relationships/font" Target="fonts/CaveatMedium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-bold.fntdata"/><Relationship Id="rId5" Type="http://schemas.openxmlformats.org/officeDocument/2006/relationships/slide" Target="slides/slide1.xml"/><Relationship Id="rId6" Type="http://schemas.openxmlformats.org/officeDocument/2006/relationships/font" Target="fonts/Caveat-regular.fntdata"/><Relationship Id="rId7" Type="http://schemas.openxmlformats.org/officeDocument/2006/relationships/font" Target="fonts/Caveat-bold.fntdata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23417" y="1489150"/>
            <a:ext cx="17041200" cy="4104900"/>
          </a:xfrm>
          <a:prstGeom prst="rect">
            <a:avLst/>
          </a:prstGeom>
        </p:spPr>
        <p:txBody>
          <a:bodyPr anchorCtr="0" anchor="b" bIns="184975" lIns="184975" spcFirstLastPara="1" rIns="184975" wrap="square" tIns="184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23400" y="5668250"/>
            <a:ext cx="17041200" cy="1585200"/>
          </a:xfrm>
          <a:prstGeom prst="rect">
            <a:avLst/>
          </a:prstGeom>
        </p:spPr>
        <p:txBody>
          <a:bodyPr anchorCtr="0" anchor="t" bIns="184975" lIns="184975" spcFirstLastPara="1" rIns="184975" wrap="square" tIns="1849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6944916" y="9326434"/>
            <a:ext cx="1097700" cy="786900"/>
          </a:xfrm>
          <a:prstGeom prst="rect">
            <a:avLst/>
          </a:prstGeom>
        </p:spPr>
        <p:txBody>
          <a:bodyPr anchorCtr="0" anchor="ctr" bIns="184975" lIns="184975" spcFirstLastPara="1" rIns="184975" wrap="square" tIns="184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23400" y="2212250"/>
            <a:ext cx="17041200" cy="3927000"/>
          </a:xfrm>
          <a:prstGeom prst="rect">
            <a:avLst/>
          </a:prstGeom>
        </p:spPr>
        <p:txBody>
          <a:bodyPr anchorCtr="0" anchor="b" bIns="184975" lIns="184975" spcFirstLastPara="1" rIns="184975" wrap="square" tIns="184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23400" y="6304450"/>
            <a:ext cx="17041200" cy="2601600"/>
          </a:xfrm>
          <a:prstGeom prst="rect">
            <a:avLst/>
          </a:prstGeom>
        </p:spPr>
        <p:txBody>
          <a:bodyPr anchorCtr="0" anchor="t" bIns="184975" lIns="184975" spcFirstLastPara="1" rIns="184975" wrap="square" tIns="184975">
            <a:normAutofit/>
          </a:bodyPr>
          <a:lstStyle>
            <a:lvl1pPr indent="-463550" lvl="0" marL="457200" algn="ctr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1pPr>
            <a:lvl2pPr indent="-412750" lvl="1" marL="914400" algn="ctr">
              <a:spcBef>
                <a:spcPts val="0"/>
              </a:spcBef>
              <a:spcAft>
                <a:spcPts val="0"/>
              </a:spcAft>
              <a:buSzPts val="2900"/>
              <a:buChar char="○"/>
              <a:defRPr/>
            </a:lvl2pPr>
            <a:lvl3pPr indent="-412750" lvl="2" marL="1371600" algn="ctr">
              <a:spcBef>
                <a:spcPts val="0"/>
              </a:spcBef>
              <a:spcAft>
                <a:spcPts val="0"/>
              </a:spcAft>
              <a:buSzPts val="2900"/>
              <a:buChar char="■"/>
              <a:defRPr/>
            </a:lvl3pPr>
            <a:lvl4pPr indent="-412750" lvl="3" marL="1828800" algn="ctr">
              <a:spcBef>
                <a:spcPts val="0"/>
              </a:spcBef>
              <a:spcAft>
                <a:spcPts val="0"/>
              </a:spcAft>
              <a:buSzPts val="2900"/>
              <a:buChar char="●"/>
              <a:defRPr/>
            </a:lvl4pPr>
            <a:lvl5pPr indent="-412750" lvl="4" marL="2286000" algn="ctr">
              <a:spcBef>
                <a:spcPts val="0"/>
              </a:spcBef>
              <a:spcAft>
                <a:spcPts val="0"/>
              </a:spcAft>
              <a:buSzPts val="2900"/>
              <a:buChar char="○"/>
              <a:defRPr/>
            </a:lvl5pPr>
            <a:lvl6pPr indent="-412750" lvl="5" marL="2743200" algn="ctr">
              <a:spcBef>
                <a:spcPts val="0"/>
              </a:spcBef>
              <a:spcAft>
                <a:spcPts val="0"/>
              </a:spcAft>
              <a:buSzPts val="2900"/>
              <a:buChar char="■"/>
              <a:defRPr/>
            </a:lvl6pPr>
            <a:lvl7pPr indent="-412750" lvl="6" marL="3200400" algn="ctr">
              <a:spcBef>
                <a:spcPts val="0"/>
              </a:spcBef>
              <a:spcAft>
                <a:spcPts val="0"/>
              </a:spcAft>
              <a:buSzPts val="2900"/>
              <a:buChar char="●"/>
              <a:defRPr/>
            </a:lvl7pPr>
            <a:lvl8pPr indent="-412750" lvl="7" marL="3657600" algn="ctr">
              <a:spcBef>
                <a:spcPts val="0"/>
              </a:spcBef>
              <a:spcAft>
                <a:spcPts val="0"/>
              </a:spcAft>
              <a:buSzPts val="2900"/>
              <a:buChar char="○"/>
              <a:defRPr/>
            </a:lvl8pPr>
            <a:lvl9pPr indent="-412750" lvl="8" marL="4114800" algn="ctr">
              <a:spcBef>
                <a:spcPts val="0"/>
              </a:spcBef>
              <a:spcAft>
                <a:spcPts val="0"/>
              </a:spcAft>
              <a:buSzPts val="2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944916" y="9326434"/>
            <a:ext cx="1097700" cy="786900"/>
          </a:xfrm>
          <a:prstGeom prst="rect">
            <a:avLst/>
          </a:prstGeom>
        </p:spPr>
        <p:txBody>
          <a:bodyPr anchorCtr="0" anchor="ctr" bIns="184975" lIns="184975" spcFirstLastPara="1" rIns="184975" wrap="square" tIns="184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6944916" y="9326434"/>
            <a:ext cx="1097700" cy="786900"/>
          </a:xfrm>
          <a:prstGeom prst="rect">
            <a:avLst/>
          </a:prstGeom>
        </p:spPr>
        <p:txBody>
          <a:bodyPr anchorCtr="0" anchor="ctr" bIns="184975" lIns="184975" spcFirstLastPara="1" rIns="184975" wrap="square" tIns="184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23400" y="4301700"/>
            <a:ext cx="17041200" cy="1683600"/>
          </a:xfrm>
          <a:prstGeom prst="rect">
            <a:avLst/>
          </a:prstGeom>
        </p:spPr>
        <p:txBody>
          <a:bodyPr anchorCtr="0" anchor="ctr" bIns="184975" lIns="184975" spcFirstLastPara="1" rIns="184975" wrap="square" tIns="184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6944916" y="9326434"/>
            <a:ext cx="1097700" cy="786900"/>
          </a:xfrm>
          <a:prstGeom prst="rect">
            <a:avLst/>
          </a:prstGeom>
        </p:spPr>
        <p:txBody>
          <a:bodyPr anchorCtr="0" anchor="ctr" bIns="184975" lIns="184975" spcFirstLastPara="1" rIns="184975" wrap="square" tIns="184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4975" lIns="184975" spcFirstLastPara="1" rIns="184975" wrap="square" tIns="184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</p:spPr>
        <p:txBody>
          <a:bodyPr anchorCtr="0" anchor="t" bIns="184975" lIns="184975" spcFirstLastPara="1" rIns="184975" wrap="square" tIns="184975">
            <a:normAutofit/>
          </a:bodyPr>
          <a:lstStyle>
            <a:lvl1pPr indent="-463550" lvl="0" marL="45720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1pPr>
            <a:lvl2pPr indent="-412750" lvl="1" marL="914400">
              <a:spcBef>
                <a:spcPts val="0"/>
              </a:spcBef>
              <a:spcAft>
                <a:spcPts val="0"/>
              </a:spcAft>
              <a:buSzPts val="2900"/>
              <a:buChar char="○"/>
              <a:defRPr/>
            </a:lvl2pPr>
            <a:lvl3pPr indent="-412750" lvl="2" marL="1371600">
              <a:spcBef>
                <a:spcPts val="0"/>
              </a:spcBef>
              <a:spcAft>
                <a:spcPts val="0"/>
              </a:spcAft>
              <a:buSzPts val="2900"/>
              <a:buChar char="■"/>
              <a:defRPr/>
            </a:lvl3pPr>
            <a:lvl4pPr indent="-412750" lvl="3" marL="1828800">
              <a:spcBef>
                <a:spcPts val="0"/>
              </a:spcBef>
              <a:spcAft>
                <a:spcPts val="0"/>
              </a:spcAft>
              <a:buSzPts val="2900"/>
              <a:buChar char="●"/>
              <a:defRPr/>
            </a:lvl4pPr>
            <a:lvl5pPr indent="-412750" lvl="4" marL="2286000">
              <a:spcBef>
                <a:spcPts val="0"/>
              </a:spcBef>
              <a:spcAft>
                <a:spcPts val="0"/>
              </a:spcAft>
              <a:buSzPts val="2900"/>
              <a:buChar char="○"/>
              <a:defRPr/>
            </a:lvl5pPr>
            <a:lvl6pPr indent="-412750" lvl="5" marL="2743200">
              <a:spcBef>
                <a:spcPts val="0"/>
              </a:spcBef>
              <a:spcAft>
                <a:spcPts val="0"/>
              </a:spcAft>
              <a:buSzPts val="2900"/>
              <a:buChar char="■"/>
              <a:defRPr/>
            </a:lvl6pPr>
            <a:lvl7pPr indent="-412750" lvl="6" marL="3200400">
              <a:spcBef>
                <a:spcPts val="0"/>
              </a:spcBef>
              <a:spcAft>
                <a:spcPts val="0"/>
              </a:spcAft>
              <a:buSzPts val="2900"/>
              <a:buChar char="●"/>
              <a:defRPr/>
            </a:lvl7pPr>
            <a:lvl8pPr indent="-412750" lvl="7" marL="3657600">
              <a:spcBef>
                <a:spcPts val="0"/>
              </a:spcBef>
              <a:spcAft>
                <a:spcPts val="0"/>
              </a:spcAft>
              <a:buSzPts val="2900"/>
              <a:buChar char="○"/>
              <a:defRPr/>
            </a:lvl8pPr>
            <a:lvl9pPr indent="-412750" lvl="8" marL="4114800">
              <a:spcBef>
                <a:spcPts val="0"/>
              </a:spcBef>
              <a:spcAft>
                <a:spcPts val="0"/>
              </a:spcAft>
              <a:buSzPts val="2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6944916" y="9326434"/>
            <a:ext cx="1097700" cy="786900"/>
          </a:xfrm>
          <a:prstGeom prst="rect">
            <a:avLst/>
          </a:prstGeom>
        </p:spPr>
        <p:txBody>
          <a:bodyPr anchorCtr="0" anchor="ctr" bIns="184975" lIns="184975" spcFirstLastPara="1" rIns="184975" wrap="square" tIns="184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4975" lIns="184975" spcFirstLastPara="1" rIns="184975" wrap="square" tIns="184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23400" y="2304950"/>
            <a:ext cx="7999800" cy="6832800"/>
          </a:xfrm>
          <a:prstGeom prst="rect">
            <a:avLst/>
          </a:prstGeom>
        </p:spPr>
        <p:txBody>
          <a:bodyPr anchorCtr="0" anchor="t" bIns="184975" lIns="184975" spcFirstLastPara="1" rIns="184975" wrap="square" tIns="184975">
            <a:normAutofit/>
          </a:bodyPr>
          <a:lstStyle>
            <a:lvl1pPr indent="-412750" lvl="0" marL="457200">
              <a:spcBef>
                <a:spcPts val="0"/>
              </a:spcBef>
              <a:spcAft>
                <a:spcPts val="0"/>
              </a:spcAft>
              <a:buSzPts val="2900"/>
              <a:buChar char="●"/>
              <a:defRPr sz="29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9664800" y="2304950"/>
            <a:ext cx="7999800" cy="6832800"/>
          </a:xfrm>
          <a:prstGeom prst="rect">
            <a:avLst/>
          </a:prstGeom>
        </p:spPr>
        <p:txBody>
          <a:bodyPr anchorCtr="0" anchor="t" bIns="184975" lIns="184975" spcFirstLastPara="1" rIns="184975" wrap="square" tIns="184975">
            <a:normAutofit/>
          </a:bodyPr>
          <a:lstStyle>
            <a:lvl1pPr indent="-412750" lvl="0" marL="457200">
              <a:spcBef>
                <a:spcPts val="0"/>
              </a:spcBef>
              <a:spcAft>
                <a:spcPts val="0"/>
              </a:spcAft>
              <a:buSzPts val="2900"/>
              <a:buChar char="●"/>
              <a:defRPr sz="29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6944916" y="9326434"/>
            <a:ext cx="1097700" cy="786900"/>
          </a:xfrm>
          <a:prstGeom prst="rect">
            <a:avLst/>
          </a:prstGeom>
        </p:spPr>
        <p:txBody>
          <a:bodyPr anchorCtr="0" anchor="ctr" bIns="184975" lIns="184975" spcFirstLastPara="1" rIns="184975" wrap="square" tIns="184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4975" lIns="184975" spcFirstLastPara="1" rIns="184975" wrap="square" tIns="184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6944916" y="9326434"/>
            <a:ext cx="1097700" cy="786900"/>
          </a:xfrm>
          <a:prstGeom prst="rect">
            <a:avLst/>
          </a:prstGeom>
        </p:spPr>
        <p:txBody>
          <a:bodyPr anchorCtr="0" anchor="ctr" bIns="184975" lIns="184975" spcFirstLastPara="1" rIns="184975" wrap="square" tIns="184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23400" y="1111200"/>
            <a:ext cx="5616300" cy="1511100"/>
          </a:xfrm>
          <a:prstGeom prst="rect">
            <a:avLst/>
          </a:prstGeom>
        </p:spPr>
        <p:txBody>
          <a:bodyPr anchorCtr="0" anchor="b" bIns="184975" lIns="184975" spcFirstLastPara="1" rIns="184975" wrap="square" tIns="184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3400" y="2779200"/>
            <a:ext cx="5616300" cy="6358800"/>
          </a:xfrm>
          <a:prstGeom prst="rect">
            <a:avLst/>
          </a:prstGeom>
        </p:spPr>
        <p:txBody>
          <a:bodyPr anchorCtr="0" anchor="t" bIns="184975" lIns="184975" spcFirstLastPara="1" rIns="184975" wrap="square" tIns="184975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6944916" y="9326434"/>
            <a:ext cx="1097700" cy="786900"/>
          </a:xfrm>
          <a:prstGeom prst="rect">
            <a:avLst/>
          </a:prstGeom>
        </p:spPr>
        <p:txBody>
          <a:bodyPr anchorCtr="0" anchor="ctr" bIns="184975" lIns="184975" spcFirstLastPara="1" rIns="184975" wrap="square" tIns="184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80500" y="900300"/>
            <a:ext cx="12735300" cy="8181300"/>
          </a:xfrm>
          <a:prstGeom prst="rect">
            <a:avLst/>
          </a:prstGeom>
        </p:spPr>
        <p:txBody>
          <a:bodyPr anchorCtr="0" anchor="ctr" bIns="184975" lIns="184975" spcFirstLastPara="1" rIns="184975" wrap="square" tIns="184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1pPr>
            <a:lvl2pPr lvl="1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2pPr>
            <a:lvl3pPr lvl="2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3pPr>
            <a:lvl4pPr lvl="3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4pPr>
            <a:lvl5pPr lvl="4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5pPr>
            <a:lvl6pPr lvl="5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6pPr>
            <a:lvl7pPr lvl="6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7pPr>
            <a:lvl8pPr lvl="7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8pPr>
            <a:lvl9pPr lvl="8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6944916" y="9326434"/>
            <a:ext cx="1097700" cy="786900"/>
          </a:xfrm>
          <a:prstGeom prst="rect">
            <a:avLst/>
          </a:prstGeom>
        </p:spPr>
        <p:txBody>
          <a:bodyPr anchorCtr="0" anchor="ctr" bIns="184975" lIns="184975" spcFirstLastPara="1" rIns="184975" wrap="square" tIns="184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144000" y="-250"/>
            <a:ext cx="9144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84975" lIns="184975" spcFirstLastPara="1" rIns="184975" wrap="square" tIns="184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31000" y="2466350"/>
            <a:ext cx="8090400" cy="2964600"/>
          </a:xfrm>
          <a:prstGeom prst="rect">
            <a:avLst/>
          </a:prstGeom>
        </p:spPr>
        <p:txBody>
          <a:bodyPr anchorCtr="0" anchor="b" bIns="184975" lIns="184975" spcFirstLastPara="1" rIns="184975" wrap="square" tIns="184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31000" y="5606150"/>
            <a:ext cx="8090400" cy="2470200"/>
          </a:xfrm>
          <a:prstGeom prst="rect">
            <a:avLst/>
          </a:prstGeom>
        </p:spPr>
        <p:txBody>
          <a:bodyPr anchorCtr="0" anchor="t" bIns="184975" lIns="184975" spcFirstLastPara="1" rIns="184975" wrap="square" tIns="1849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9879000" y="1448150"/>
            <a:ext cx="7674000" cy="7390200"/>
          </a:xfrm>
          <a:prstGeom prst="rect">
            <a:avLst/>
          </a:prstGeom>
        </p:spPr>
        <p:txBody>
          <a:bodyPr anchorCtr="0" anchor="ctr" bIns="184975" lIns="184975" spcFirstLastPara="1" rIns="184975" wrap="square" tIns="184975">
            <a:normAutofit/>
          </a:bodyPr>
          <a:lstStyle>
            <a:lvl1pPr indent="-463550" lvl="0" marL="45720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1pPr>
            <a:lvl2pPr indent="-412750" lvl="1" marL="914400">
              <a:spcBef>
                <a:spcPts val="0"/>
              </a:spcBef>
              <a:spcAft>
                <a:spcPts val="0"/>
              </a:spcAft>
              <a:buSzPts val="2900"/>
              <a:buChar char="○"/>
              <a:defRPr/>
            </a:lvl2pPr>
            <a:lvl3pPr indent="-412750" lvl="2" marL="1371600">
              <a:spcBef>
                <a:spcPts val="0"/>
              </a:spcBef>
              <a:spcAft>
                <a:spcPts val="0"/>
              </a:spcAft>
              <a:buSzPts val="2900"/>
              <a:buChar char="■"/>
              <a:defRPr/>
            </a:lvl3pPr>
            <a:lvl4pPr indent="-412750" lvl="3" marL="1828800">
              <a:spcBef>
                <a:spcPts val="0"/>
              </a:spcBef>
              <a:spcAft>
                <a:spcPts val="0"/>
              </a:spcAft>
              <a:buSzPts val="2900"/>
              <a:buChar char="●"/>
              <a:defRPr/>
            </a:lvl4pPr>
            <a:lvl5pPr indent="-412750" lvl="4" marL="2286000">
              <a:spcBef>
                <a:spcPts val="0"/>
              </a:spcBef>
              <a:spcAft>
                <a:spcPts val="0"/>
              </a:spcAft>
              <a:buSzPts val="2900"/>
              <a:buChar char="○"/>
              <a:defRPr/>
            </a:lvl5pPr>
            <a:lvl6pPr indent="-412750" lvl="5" marL="2743200">
              <a:spcBef>
                <a:spcPts val="0"/>
              </a:spcBef>
              <a:spcAft>
                <a:spcPts val="0"/>
              </a:spcAft>
              <a:buSzPts val="2900"/>
              <a:buChar char="■"/>
              <a:defRPr/>
            </a:lvl6pPr>
            <a:lvl7pPr indent="-412750" lvl="6" marL="3200400">
              <a:spcBef>
                <a:spcPts val="0"/>
              </a:spcBef>
              <a:spcAft>
                <a:spcPts val="0"/>
              </a:spcAft>
              <a:buSzPts val="2900"/>
              <a:buChar char="●"/>
              <a:defRPr/>
            </a:lvl7pPr>
            <a:lvl8pPr indent="-412750" lvl="7" marL="3657600">
              <a:spcBef>
                <a:spcPts val="0"/>
              </a:spcBef>
              <a:spcAft>
                <a:spcPts val="0"/>
              </a:spcAft>
              <a:buSzPts val="2900"/>
              <a:buChar char="○"/>
              <a:defRPr/>
            </a:lvl8pPr>
            <a:lvl9pPr indent="-412750" lvl="8" marL="4114800">
              <a:spcBef>
                <a:spcPts val="0"/>
              </a:spcBef>
              <a:spcAft>
                <a:spcPts val="0"/>
              </a:spcAft>
              <a:buSzPts val="2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6944916" y="9326434"/>
            <a:ext cx="1097700" cy="786900"/>
          </a:xfrm>
          <a:prstGeom prst="rect">
            <a:avLst/>
          </a:prstGeom>
        </p:spPr>
        <p:txBody>
          <a:bodyPr anchorCtr="0" anchor="ctr" bIns="184975" lIns="184975" spcFirstLastPara="1" rIns="184975" wrap="square" tIns="184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3400" y="8461150"/>
            <a:ext cx="11997600" cy="1210500"/>
          </a:xfrm>
          <a:prstGeom prst="rect">
            <a:avLst/>
          </a:prstGeom>
        </p:spPr>
        <p:txBody>
          <a:bodyPr anchorCtr="0" anchor="ctr" bIns="184975" lIns="184975" spcFirstLastPara="1" rIns="184975" wrap="square" tIns="1849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6944916" y="9326434"/>
            <a:ext cx="1097700" cy="786900"/>
          </a:xfrm>
          <a:prstGeom prst="rect">
            <a:avLst/>
          </a:prstGeom>
        </p:spPr>
        <p:txBody>
          <a:bodyPr anchorCtr="0" anchor="ctr" bIns="184975" lIns="184975" spcFirstLastPara="1" rIns="184975" wrap="square" tIns="184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4975" lIns="184975" spcFirstLastPara="1" rIns="184975" wrap="square" tIns="184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4975" lIns="184975" spcFirstLastPara="1" rIns="184975" wrap="square" tIns="184975">
            <a:normAutofit/>
          </a:bodyPr>
          <a:lstStyle>
            <a:lvl1pPr indent="-4635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●"/>
              <a:defRPr sz="3700">
                <a:solidFill>
                  <a:schemeClr val="dk2"/>
                </a:solidFill>
              </a:defRPr>
            </a:lvl1pPr>
            <a:lvl2pPr indent="-412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Char char="○"/>
              <a:defRPr sz="2900">
                <a:solidFill>
                  <a:schemeClr val="dk2"/>
                </a:solidFill>
              </a:defRPr>
            </a:lvl2pPr>
            <a:lvl3pPr indent="-412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Char char="■"/>
              <a:defRPr sz="2900">
                <a:solidFill>
                  <a:schemeClr val="dk2"/>
                </a:solidFill>
              </a:defRPr>
            </a:lvl3pPr>
            <a:lvl4pPr indent="-412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Char char="●"/>
              <a:defRPr sz="2900">
                <a:solidFill>
                  <a:schemeClr val="dk2"/>
                </a:solidFill>
              </a:defRPr>
            </a:lvl4pPr>
            <a:lvl5pPr indent="-412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Char char="○"/>
              <a:defRPr sz="2900">
                <a:solidFill>
                  <a:schemeClr val="dk2"/>
                </a:solidFill>
              </a:defRPr>
            </a:lvl5pPr>
            <a:lvl6pPr indent="-412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Char char="■"/>
              <a:defRPr sz="2900">
                <a:solidFill>
                  <a:schemeClr val="dk2"/>
                </a:solidFill>
              </a:defRPr>
            </a:lvl6pPr>
            <a:lvl7pPr indent="-412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Char char="●"/>
              <a:defRPr sz="2900">
                <a:solidFill>
                  <a:schemeClr val="dk2"/>
                </a:solidFill>
              </a:defRPr>
            </a:lvl7pPr>
            <a:lvl8pPr indent="-412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Char char="○"/>
              <a:defRPr sz="2900">
                <a:solidFill>
                  <a:schemeClr val="dk2"/>
                </a:solidFill>
              </a:defRPr>
            </a:lvl8pPr>
            <a:lvl9pPr indent="-412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Char char="■"/>
              <a:defRPr sz="2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944916" y="9326434"/>
            <a:ext cx="1097700" cy="78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4975" lIns="184975" spcFirstLastPara="1" rIns="184975" wrap="square" tIns="184975">
            <a:normAutofit/>
          </a:bodyPr>
          <a:lstStyle>
            <a:lvl1pPr lvl="0" algn="r">
              <a:buNone/>
              <a:defRPr sz="2100">
                <a:solidFill>
                  <a:schemeClr val="dk2"/>
                </a:solidFill>
              </a:defRPr>
            </a:lvl1pPr>
            <a:lvl2pPr lvl="1" algn="r">
              <a:buNone/>
              <a:defRPr sz="2100">
                <a:solidFill>
                  <a:schemeClr val="dk2"/>
                </a:solidFill>
              </a:defRPr>
            </a:lvl2pPr>
            <a:lvl3pPr lvl="2" algn="r">
              <a:buNone/>
              <a:defRPr sz="2100">
                <a:solidFill>
                  <a:schemeClr val="dk2"/>
                </a:solidFill>
              </a:defRPr>
            </a:lvl3pPr>
            <a:lvl4pPr lvl="3" algn="r">
              <a:buNone/>
              <a:defRPr sz="2100">
                <a:solidFill>
                  <a:schemeClr val="dk2"/>
                </a:solidFill>
              </a:defRPr>
            </a:lvl4pPr>
            <a:lvl5pPr lvl="4" algn="r">
              <a:buNone/>
              <a:defRPr sz="2100">
                <a:solidFill>
                  <a:schemeClr val="dk2"/>
                </a:solidFill>
              </a:defRPr>
            </a:lvl5pPr>
            <a:lvl6pPr lvl="5" algn="r">
              <a:buNone/>
              <a:defRPr sz="2100">
                <a:solidFill>
                  <a:schemeClr val="dk2"/>
                </a:solidFill>
              </a:defRPr>
            </a:lvl6pPr>
            <a:lvl7pPr lvl="6" algn="r">
              <a:buNone/>
              <a:defRPr sz="2100">
                <a:solidFill>
                  <a:schemeClr val="dk2"/>
                </a:solidFill>
              </a:defRPr>
            </a:lvl7pPr>
            <a:lvl8pPr lvl="7" algn="r">
              <a:buNone/>
              <a:defRPr sz="2100">
                <a:solidFill>
                  <a:schemeClr val="dk2"/>
                </a:solidFill>
              </a:defRPr>
            </a:lvl8pPr>
            <a:lvl9pPr lvl="8" algn="r">
              <a:buNone/>
              <a:defRPr sz="2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2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4861951" cy="215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62375" y="0"/>
            <a:ext cx="6625626" cy="19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8395825"/>
            <a:ext cx="4047099" cy="1891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607014" y="8129475"/>
            <a:ext cx="8680986" cy="21575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12177108" y="2037118"/>
            <a:ext cx="2584800" cy="2584800"/>
          </a:xfrm>
          <a:prstGeom prst="ellipse">
            <a:avLst/>
          </a:prstGeom>
          <a:solidFill>
            <a:srgbClr val="FCE5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12177108" y="5894062"/>
            <a:ext cx="2584800" cy="2584800"/>
          </a:xfrm>
          <a:prstGeom prst="ellipse">
            <a:avLst/>
          </a:prstGeom>
          <a:solidFill>
            <a:srgbClr val="FCE5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3512108" y="2037118"/>
            <a:ext cx="2584800" cy="2584800"/>
          </a:xfrm>
          <a:prstGeom prst="ellipse">
            <a:avLst/>
          </a:prstGeom>
          <a:solidFill>
            <a:srgbClr val="FCE5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3512108" y="5894062"/>
            <a:ext cx="2584800" cy="2584800"/>
          </a:xfrm>
          <a:prstGeom prst="ellipse">
            <a:avLst/>
          </a:prstGeom>
          <a:solidFill>
            <a:srgbClr val="FCE5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14891" y="3449550"/>
            <a:ext cx="2776750" cy="3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6543291" y="709750"/>
            <a:ext cx="51744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4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rPr>
              <a:t>MIND MAP</a:t>
            </a:r>
            <a:endParaRPr b="1" sz="6400">
              <a:solidFill>
                <a:srgbClr val="1D1D1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736958" y="2792587"/>
            <a:ext cx="2135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1D1D1B"/>
                </a:solidFill>
                <a:latin typeface="Caveat"/>
                <a:ea typeface="Caveat"/>
                <a:cs typeface="Caveat"/>
                <a:sym typeface="Caveat"/>
              </a:rPr>
              <a:t>Problem</a:t>
            </a:r>
            <a:endParaRPr sz="5600">
              <a:solidFill>
                <a:srgbClr val="1D1D1B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955557" y="2272538"/>
            <a:ext cx="2135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1D1D1B"/>
                </a:solidFill>
                <a:latin typeface="Caveat Medium"/>
                <a:ea typeface="Caveat Medium"/>
                <a:cs typeface="Caveat Medium"/>
                <a:sym typeface="Caveat Medium"/>
              </a:rPr>
              <a:t>Option 1</a:t>
            </a:r>
            <a:endParaRPr sz="3600">
              <a:solidFill>
                <a:srgbClr val="1D1D1B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53469" y="2631677"/>
            <a:ext cx="558650" cy="2814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955557" y="3705513"/>
            <a:ext cx="2135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1D1D1B"/>
                </a:solidFill>
                <a:latin typeface="Caveat Medium"/>
                <a:ea typeface="Caveat Medium"/>
                <a:cs typeface="Caveat Medium"/>
                <a:sym typeface="Caveat Medium"/>
              </a:rPr>
              <a:t>Option 2</a:t>
            </a:r>
            <a:endParaRPr sz="3600">
              <a:solidFill>
                <a:srgbClr val="1D1D1B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flipH="1" rot="10800000">
            <a:off x="2953469" y="3833592"/>
            <a:ext cx="558650" cy="28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096633" y="3820292"/>
            <a:ext cx="1303775" cy="6228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955557" y="5993692"/>
            <a:ext cx="2135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1D1D1B"/>
                </a:solidFill>
                <a:latin typeface="Caveat Medium"/>
                <a:ea typeface="Caveat Medium"/>
                <a:cs typeface="Caveat Medium"/>
                <a:sym typeface="Caveat Medium"/>
              </a:rPr>
              <a:t>Option 1</a:t>
            </a:r>
            <a:endParaRPr sz="3600">
              <a:solidFill>
                <a:srgbClr val="1D1D1B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pic>
        <p:nvPicPr>
          <p:cNvPr id="71" name="Google Shape;7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53469" y="6386783"/>
            <a:ext cx="558650" cy="2814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 txBox="1"/>
          <p:nvPr/>
        </p:nvSpPr>
        <p:spPr>
          <a:xfrm>
            <a:off x="955557" y="7433457"/>
            <a:ext cx="2135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1D1D1B"/>
                </a:solidFill>
                <a:latin typeface="Caveat Medium"/>
                <a:ea typeface="Caveat Medium"/>
                <a:cs typeface="Caveat Medium"/>
                <a:sym typeface="Caveat Medium"/>
              </a:rPr>
              <a:t>Option 2</a:t>
            </a:r>
            <a:endParaRPr sz="3600">
              <a:solidFill>
                <a:srgbClr val="1D1D1B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flipH="1" rot="10800000">
            <a:off x="2953469" y="7588698"/>
            <a:ext cx="558650" cy="28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flipH="1" rot="10800000">
            <a:off x="6096633" y="6161894"/>
            <a:ext cx="1303775" cy="6228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3"/>
          <p:cNvSpPr txBox="1"/>
          <p:nvPr/>
        </p:nvSpPr>
        <p:spPr>
          <a:xfrm>
            <a:off x="4086933" y="6608788"/>
            <a:ext cx="1239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1D1D1B"/>
                </a:solidFill>
                <a:latin typeface="Caveat"/>
                <a:ea typeface="Caveat"/>
                <a:cs typeface="Caveat"/>
                <a:sym typeface="Caveat"/>
              </a:rPr>
              <a:t>Test</a:t>
            </a:r>
            <a:endParaRPr sz="5600">
              <a:solidFill>
                <a:srgbClr val="1D1D1B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7091766" y="6466027"/>
            <a:ext cx="4023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solidFill>
                  <a:srgbClr val="1D1D1B"/>
                </a:solidFill>
                <a:latin typeface="Caveat"/>
                <a:ea typeface="Caveat"/>
                <a:cs typeface="Caveat"/>
                <a:sym typeface="Caveat"/>
              </a:rPr>
              <a:t>Main Idea</a:t>
            </a:r>
            <a:endParaRPr sz="7000">
              <a:solidFill>
                <a:srgbClr val="1D1D1B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7" name="Google Shape;77;p13"/>
          <p:cNvSpPr txBox="1"/>
          <p:nvPr/>
        </p:nvSpPr>
        <p:spPr>
          <a:xfrm flipH="1">
            <a:off x="12401958" y="2784291"/>
            <a:ext cx="2135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1D1D1B"/>
                </a:solidFill>
                <a:latin typeface="Caveat"/>
                <a:ea typeface="Caveat"/>
                <a:cs typeface="Caveat"/>
                <a:sym typeface="Caveat"/>
              </a:rPr>
              <a:t>Target</a:t>
            </a:r>
            <a:endParaRPr sz="5600">
              <a:solidFill>
                <a:srgbClr val="1D1D1B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8" name="Google Shape;78;p13"/>
          <p:cNvSpPr txBox="1"/>
          <p:nvPr/>
        </p:nvSpPr>
        <p:spPr>
          <a:xfrm flipH="1">
            <a:off x="15197343" y="2272538"/>
            <a:ext cx="2135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1D1D1B"/>
                </a:solidFill>
                <a:latin typeface="Caveat Medium"/>
                <a:ea typeface="Caveat Medium"/>
                <a:cs typeface="Caveat Medium"/>
                <a:sym typeface="Caveat Medium"/>
              </a:rPr>
              <a:t>Option 1</a:t>
            </a:r>
            <a:endParaRPr sz="3600">
              <a:solidFill>
                <a:srgbClr val="1D1D1B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pic>
        <p:nvPicPr>
          <p:cNvPr id="79" name="Google Shape;7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flipH="1">
            <a:off x="14748719" y="2631677"/>
            <a:ext cx="558650" cy="2814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3"/>
          <p:cNvSpPr txBox="1"/>
          <p:nvPr/>
        </p:nvSpPr>
        <p:spPr>
          <a:xfrm flipH="1">
            <a:off x="15197343" y="3705513"/>
            <a:ext cx="2135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1D1D1B"/>
                </a:solidFill>
                <a:latin typeface="Caveat Medium"/>
                <a:ea typeface="Caveat Medium"/>
                <a:cs typeface="Caveat Medium"/>
                <a:sym typeface="Caveat Medium"/>
              </a:rPr>
              <a:t>Option 2</a:t>
            </a:r>
            <a:endParaRPr sz="3600">
              <a:solidFill>
                <a:srgbClr val="1D1D1B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pic>
        <p:nvPicPr>
          <p:cNvPr id="81" name="Google Shape;8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10800000">
            <a:off x="14775881" y="3833592"/>
            <a:ext cx="558650" cy="28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flipH="1">
            <a:off x="10887592" y="3820292"/>
            <a:ext cx="1303775" cy="6228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/>
          <p:nvPr/>
        </p:nvSpPr>
        <p:spPr>
          <a:xfrm flipH="1">
            <a:off x="15197343" y="5993692"/>
            <a:ext cx="2135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1D1D1B"/>
                </a:solidFill>
                <a:latin typeface="Caveat Medium"/>
                <a:ea typeface="Caveat Medium"/>
                <a:cs typeface="Caveat Medium"/>
                <a:sym typeface="Caveat Medium"/>
              </a:rPr>
              <a:t>Option 1</a:t>
            </a:r>
            <a:endParaRPr sz="3600">
              <a:solidFill>
                <a:srgbClr val="1D1D1B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pic>
        <p:nvPicPr>
          <p:cNvPr id="84" name="Google Shape;8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flipH="1">
            <a:off x="14775881" y="6386783"/>
            <a:ext cx="558650" cy="2814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 flipH="1">
            <a:off x="15197343" y="7433457"/>
            <a:ext cx="2135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1D1D1B"/>
                </a:solidFill>
                <a:latin typeface="Caveat Medium"/>
                <a:ea typeface="Caveat Medium"/>
                <a:cs typeface="Caveat Medium"/>
                <a:sym typeface="Caveat Medium"/>
              </a:rPr>
              <a:t>Option 2</a:t>
            </a:r>
            <a:endParaRPr sz="3600">
              <a:solidFill>
                <a:srgbClr val="1D1D1B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10800000">
            <a:off x="14775881" y="7588698"/>
            <a:ext cx="558650" cy="28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10800000">
            <a:off x="10887592" y="6161894"/>
            <a:ext cx="1303775" cy="6228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/>
        </p:nvSpPr>
        <p:spPr>
          <a:xfrm flipH="1">
            <a:off x="12401958" y="6619359"/>
            <a:ext cx="2135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1D1D1B"/>
                </a:solidFill>
                <a:latin typeface="Caveat"/>
                <a:ea typeface="Caveat"/>
                <a:cs typeface="Caveat"/>
                <a:sym typeface="Caveat"/>
              </a:rPr>
              <a:t>Result</a:t>
            </a:r>
            <a:endParaRPr sz="5600">
              <a:solidFill>
                <a:srgbClr val="1D1D1B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