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24">
          <p15:clr>
            <a:srgbClr val="A4A3A4"/>
          </p15:clr>
        </p15:guide>
        <p15:guide id="2" pos="5443">
          <p15:clr>
            <a:srgbClr val="A4A3A4"/>
          </p15:clr>
        </p15:guide>
        <p15:guide id="3" pos="794">
          <p15:clr>
            <a:srgbClr val="9AA0A6"/>
          </p15:clr>
        </p15:guide>
        <p15:guide id="4" pos="10828">
          <p15:clr>
            <a:srgbClr val="9AA0A6"/>
          </p15:clr>
        </p15:guide>
        <p15:guide id="5" orient="horz" pos="595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24" orient="horz"/>
        <p:guide pos="5443"/>
        <p:guide pos="794"/>
        <p:guide pos="10828"/>
        <p:guide pos="595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4610" l="19891" r="0" t="0"/>
          <a:stretch/>
        </p:blipFill>
        <p:spPr>
          <a:xfrm>
            <a:off x="0" y="5218775"/>
            <a:ext cx="6396227" cy="506822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4019775" y="6270014"/>
            <a:ext cx="3182100" cy="3182100"/>
          </a:xfrm>
          <a:prstGeom prst="ellipse">
            <a:avLst/>
          </a:prstGeom>
          <a:solidFill>
            <a:srgbClr val="FFDE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8627375" y="6270014"/>
            <a:ext cx="3182100" cy="3182100"/>
          </a:xfrm>
          <a:prstGeom prst="ellipse">
            <a:avLst/>
          </a:prstGeom>
          <a:solidFill>
            <a:srgbClr val="FFDE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4019775" y="1056139"/>
            <a:ext cx="3182100" cy="3182100"/>
          </a:xfrm>
          <a:prstGeom prst="ellipse">
            <a:avLst/>
          </a:prstGeom>
          <a:solidFill>
            <a:srgbClr val="FFDE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8627375" y="1056139"/>
            <a:ext cx="3182100" cy="3182100"/>
          </a:xfrm>
          <a:prstGeom prst="ellipse">
            <a:avLst/>
          </a:prstGeom>
          <a:solidFill>
            <a:srgbClr val="FFDE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058825" y="685200"/>
            <a:ext cx="71571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88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Mind Map</a:t>
            </a:r>
            <a:endParaRPr b="1" sz="88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8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Brainstorm</a:t>
            </a:r>
            <a:endParaRPr b="1" sz="88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508025" y="1939189"/>
            <a:ext cx="14208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Find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Idea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4392975" y="1939189"/>
            <a:ext cx="24357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Manage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Topics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781125" y="7153064"/>
            <a:ext cx="28746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Increase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Creativity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4392975" y="6537314"/>
            <a:ext cx="24357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Find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Goal,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Create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>
                <a:solidFill>
                  <a:srgbClr val="473732"/>
                </a:solidFill>
                <a:latin typeface="Comfortaa"/>
                <a:ea typeface="Comfortaa"/>
                <a:cs typeface="Comfortaa"/>
                <a:sym typeface="Comfortaa"/>
              </a:rPr>
              <a:t>Steps</a:t>
            </a:r>
            <a:endParaRPr b="1" sz="4000">
              <a:solidFill>
                <a:srgbClr val="47373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3373968" y="4378755"/>
            <a:ext cx="250339" cy="250339"/>
            <a:chOff x="3329525" y="4401175"/>
            <a:chExt cx="272700" cy="272700"/>
          </a:xfrm>
        </p:grpSpPr>
        <p:cxnSp>
          <p:nvCxnSpPr>
            <p:cNvPr id="65" name="Google Shape;65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FFDE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FFDE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7" name="Google Shape;67;p13"/>
          <p:cNvSpPr/>
          <p:nvPr/>
        </p:nvSpPr>
        <p:spPr>
          <a:xfrm>
            <a:off x="5663949" y="5266217"/>
            <a:ext cx="570000" cy="570000"/>
          </a:xfrm>
          <a:prstGeom prst="ellipse">
            <a:avLst/>
          </a:prstGeom>
          <a:noFill/>
          <a:ln cap="flat" cmpd="sng" w="76200">
            <a:solidFill>
              <a:srgbClr val="4737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268726" y="5403485"/>
            <a:ext cx="384000" cy="383700"/>
          </a:xfrm>
          <a:prstGeom prst="ellipse">
            <a:avLst/>
          </a:prstGeom>
          <a:noFill/>
          <a:ln cap="flat" cmpd="sng" w="76200">
            <a:solidFill>
              <a:srgbClr val="4737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9" name="Google Shape;69;p13"/>
          <p:cNvGrpSpPr/>
          <p:nvPr/>
        </p:nvGrpSpPr>
        <p:grpSpPr>
          <a:xfrm rot="1398166">
            <a:off x="4484125" y="6302422"/>
            <a:ext cx="427328" cy="427328"/>
            <a:chOff x="3329525" y="4401175"/>
            <a:chExt cx="272700" cy="272700"/>
          </a:xfrm>
        </p:grpSpPr>
        <p:cxnSp>
          <p:nvCxnSpPr>
            <p:cNvPr id="70" name="Google Shape;70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2" name="Google Shape;72;p13"/>
          <p:cNvGrpSpPr/>
          <p:nvPr/>
        </p:nvGrpSpPr>
        <p:grpSpPr>
          <a:xfrm>
            <a:off x="1539425" y="7852349"/>
            <a:ext cx="298661" cy="298688"/>
            <a:chOff x="3329525" y="4401175"/>
            <a:chExt cx="272700" cy="272700"/>
          </a:xfrm>
        </p:grpSpPr>
        <p:cxnSp>
          <p:nvCxnSpPr>
            <p:cNvPr id="73" name="Google Shape;73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5" name="Google Shape;75;p13"/>
          <p:cNvGrpSpPr/>
          <p:nvPr/>
        </p:nvGrpSpPr>
        <p:grpSpPr>
          <a:xfrm rot="-1280525">
            <a:off x="266077" y="5708224"/>
            <a:ext cx="230562" cy="230588"/>
            <a:chOff x="3329525" y="4401175"/>
            <a:chExt cx="272700" cy="272700"/>
          </a:xfrm>
        </p:grpSpPr>
        <p:cxnSp>
          <p:nvCxnSpPr>
            <p:cNvPr id="76" name="Google Shape;76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8" name="Google Shape;78;p13"/>
          <p:cNvSpPr/>
          <p:nvPr/>
        </p:nvSpPr>
        <p:spPr>
          <a:xfrm>
            <a:off x="3428257" y="7482068"/>
            <a:ext cx="329400" cy="3291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DE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622824" y="9188999"/>
            <a:ext cx="495000" cy="4944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DE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13"/>
          <p:cNvGrpSpPr/>
          <p:nvPr/>
        </p:nvGrpSpPr>
        <p:grpSpPr>
          <a:xfrm>
            <a:off x="4385665" y="9178964"/>
            <a:ext cx="250339" cy="250339"/>
            <a:chOff x="3329525" y="4401175"/>
            <a:chExt cx="272700" cy="272700"/>
          </a:xfrm>
        </p:grpSpPr>
        <p:cxnSp>
          <p:nvCxnSpPr>
            <p:cNvPr id="81" name="Google Shape;81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 rot="-8100000">
            <a:off x="6223521" y="7629207"/>
            <a:ext cx="250329" cy="250329"/>
            <a:chOff x="3329525" y="4401175"/>
            <a:chExt cx="272700" cy="272700"/>
          </a:xfrm>
        </p:grpSpPr>
        <p:cxnSp>
          <p:nvCxnSpPr>
            <p:cNvPr id="84" name="Google Shape;84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FFDE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FFDE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6" name="Google Shape;86;p13"/>
          <p:cNvSpPr/>
          <p:nvPr/>
        </p:nvSpPr>
        <p:spPr>
          <a:xfrm>
            <a:off x="6054850" y="9885821"/>
            <a:ext cx="298500" cy="298800"/>
          </a:xfrm>
          <a:prstGeom prst="ellipse">
            <a:avLst/>
          </a:prstGeom>
          <a:noFill/>
          <a:ln cap="flat" cmpd="sng" w="76200">
            <a:solidFill>
              <a:srgbClr val="4737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-377175" y="3855975"/>
            <a:ext cx="781800" cy="781800"/>
          </a:xfrm>
          <a:prstGeom prst="ellipse">
            <a:avLst/>
          </a:prstGeom>
          <a:noFill/>
          <a:ln cap="flat" cmpd="sng" w="76200">
            <a:solidFill>
              <a:srgbClr val="4737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8" name="Google Shape;88;p13"/>
          <p:cNvGrpSpPr/>
          <p:nvPr/>
        </p:nvGrpSpPr>
        <p:grpSpPr>
          <a:xfrm rot="-1205705">
            <a:off x="16486886" y="232838"/>
            <a:ext cx="250334" cy="250334"/>
            <a:chOff x="3329525" y="4401175"/>
            <a:chExt cx="272700" cy="272700"/>
          </a:xfrm>
        </p:grpSpPr>
        <p:cxnSp>
          <p:nvCxnSpPr>
            <p:cNvPr id="89" name="Google Shape;89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1" name="Google Shape;91;p13"/>
          <p:cNvSpPr/>
          <p:nvPr/>
        </p:nvSpPr>
        <p:spPr>
          <a:xfrm>
            <a:off x="17535200" y="233273"/>
            <a:ext cx="419100" cy="419100"/>
          </a:xfrm>
          <a:prstGeom prst="ellipse">
            <a:avLst/>
          </a:prstGeom>
          <a:noFill/>
          <a:ln cap="flat" cmpd="sng" w="76200">
            <a:solidFill>
              <a:srgbClr val="FFDE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3"/>
          <p:cNvGrpSpPr/>
          <p:nvPr/>
        </p:nvGrpSpPr>
        <p:grpSpPr>
          <a:xfrm rot="1614440">
            <a:off x="17722632" y="1375229"/>
            <a:ext cx="404215" cy="404154"/>
            <a:chOff x="3329525" y="4401175"/>
            <a:chExt cx="272700" cy="272700"/>
          </a:xfrm>
        </p:grpSpPr>
        <p:cxnSp>
          <p:nvCxnSpPr>
            <p:cNvPr id="93" name="Google Shape;93;p13"/>
            <p:cNvCxnSpPr/>
            <p:nvPr/>
          </p:nvCxnSpPr>
          <p:spPr>
            <a:xfrm flipH="1"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3329525" y="4401175"/>
              <a:ext cx="272700" cy="272700"/>
            </a:xfrm>
            <a:prstGeom prst="straightConnector1">
              <a:avLst/>
            </a:prstGeom>
            <a:noFill/>
            <a:ln cap="flat" cmpd="sng" w="76200">
              <a:solidFill>
                <a:srgbClr val="4737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95" name="Google Shape;95;p13"/>
          <p:cNvSpPr/>
          <p:nvPr/>
        </p:nvSpPr>
        <p:spPr>
          <a:xfrm>
            <a:off x="15347500" y="-186550"/>
            <a:ext cx="384000" cy="384000"/>
          </a:xfrm>
          <a:prstGeom prst="ellipse">
            <a:avLst/>
          </a:prstGeom>
          <a:noFill/>
          <a:ln cap="flat" cmpd="sng" w="76200">
            <a:solidFill>
              <a:srgbClr val="4737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48983" y="4301686"/>
            <a:ext cx="495000" cy="1822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16192149" y="4301686"/>
            <a:ext cx="495000" cy="1822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12660275" y="7882344"/>
            <a:ext cx="495000" cy="1822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12667133" y="722569"/>
            <a:ext cx="495000" cy="1822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58092" y="4096025"/>
            <a:ext cx="2522212" cy="2369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