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7560000" cx="10692000"/>
  <p:notesSz cx="7560000" cy="10692000"/>
  <p:embeddedFontLst>
    <p:embeddedFont>
      <p:font typeface="Arimo"/>
      <p:regular r:id="rId6"/>
      <p:bold r:id="rId7"/>
      <p:italic r:id="rId8"/>
      <p:boldItalic r:id="rId9"/>
    </p:embeddedFont>
    <p:embeddedFont>
      <p:font typeface="Poppins"/>
      <p:regular r:id="rId10"/>
      <p:bold r:id="rId11"/>
      <p:italic r:id="rId12"/>
      <p:boldItalic r:id="rId13"/>
    </p:embeddedFont>
    <p:embeddedFont>
      <p:font typeface="Arimo Medium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oppins-bold.fntdata"/><Relationship Id="rId10" Type="http://schemas.openxmlformats.org/officeDocument/2006/relationships/font" Target="fonts/Poppins-regular.fntdata"/><Relationship Id="rId13" Type="http://schemas.openxmlformats.org/officeDocument/2006/relationships/font" Target="fonts/Poppins-boldItalic.fntdata"/><Relationship Id="rId12" Type="http://schemas.openxmlformats.org/officeDocument/2006/relationships/font" Target="fonts/Poppins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Arimo-boldItalic.fntdata"/><Relationship Id="rId15" Type="http://schemas.openxmlformats.org/officeDocument/2006/relationships/font" Target="fonts/ArimoMedium-bold.fntdata"/><Relationship Id="rId14" Type="http://schemas.openxmlformats.org/officeDocument/2006/relationships/font" Target="fonts/ArimoMedium-regular.fntdata"/><Relationship Id="rId17" Type="http://schemas.openxmlformats.org/officeDocument/2006/relationships/font" Target="fonts/ArimoMedium-boldItalic.fntdata"/><Relationship Id="rId16" Type="http://schemas.openxmlformats.org/officeDocument/2006/relationships/font" Target="fonts/ArimoMedium-italic.fntdata"/><Relationship Id="rId5" Type="http://schemas.openxmlformats.org/officeDocument/2006/relationships/slide" Target="slides/slide1.xml"/><Relationship Id="rId6" Type="http://schemas.openxmlformats.org/officeDocument/2006/relationships/font" Target="fonts/Arimo-regular.fntdata"/><Relationship Id="rId7" Type="http://schemas.openxmlformats.org/officeDocument/2006/relationships/font" Target="fonts/Arimo-bold.fntdata"/><Relationship Id="rId8" Type="http://schemas.openxmlformats.org/officeDocument/2006/relationships/font" Target="fonts/Arim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13"/>
          <p:cNvCxnSpPr/>
          <p:nvPr/>
        </p:nvCxnSpPr>
        <p:spPr>
          <a:xfrm flipH="1" rot="10800000">
            <a:off x="0" y="19200"/>
            <a:ext cx="10725300" cy="7562700"/>
          </a:xfrm>
          <a:prstGeom prst="straightConnector1">
            <a:avLst/>
          </a:prstGeom>
          <a:noFill/>
          <a:ln cap="flat" cmpd="sng" w="76200">
            <a:solidFill>
              <a:srgbClr val="F0F0F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5" name="Google Shape;55;p13"/>
          <p:cNvGrpSpPr/>
          <p:nvPr/>
        </p:nvGrpSpPr>
        <p:grpSpPr>
          <a:xfrm>
            <a:off x="1851750" y="285625"/>
            <a:ext cx="6990875" cy="6994850"/>
            <a:chOff x="1851750" y="285625"/>
            <a:chExt cx="6990875" cy="6994850"/>
          </a:xfrm>
        </p:grpSpPr>
        <p:sp>
          <p:nvSpPr>
            <p:cNvPr id="56" name="Google Shape;56;p13"/>
            <p:cNvSpPr/>
            <p:nvPr/>
          </p:nvSpPr>
          <p:spPr>
            <a:xfrm>
              <a:off x="1851750" y="285750"/>
              <a:ext cx="6988500" cy="6988500"/>
            </a:xfrm>
            <a:prstGeom prst="pie">
              <a:avLst>
                <a:gd fmla="val 10807434" name="adj1"/>
                <a:gd fmla="val 14398787" name="adj2"/>
              </a:avLst>
            </a:prstGeom>
            <a:solidFill>
              <a:srgbClr val="EF95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1854125" y="285625"/>
              <a:ext cx="6988500" cy="6988500"/>
            </a:xfrm>
            <a:prstGeom prst="pie">
              <a:avLst>
                <a:gd fmla="val 7210200" name="adj1"/>
                <a:gd fmla="val 10798494" name="adj2"/>
              </a:avLst>
            </a:prstGeom>
            <a:solidFill>
              <a:srgbClr val="32B0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1854125" y="285625"/>
              <a:ext cx="6988500" cy="6988500"/>
            </a:xfrm>
            <a:prstGeom prst="pie">
              <a:avLst>
                <a:gd fmla="val 3607017" name="adj1"/>
                <a:gd fmla="val 7217333" name="adj2"/>
              </a:avLst>
            </a:prstGeom>
            <a:solidFill>
              <a:srgbClr val="0354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1854125" y="285625"/>
              <a:ext cx="6988500" cy="6988500"/>
            </a:xfrm>
            <a:prstGeom prst="pie">
              <a:avLst>
                <a:gd fmla="val 1411" name="adj1"/>
                <a:gd fmla="val 3602862" name="adj2"/>
              </a:avLst>
            </a:prstGeom>
            <a:solidFill>
              <a:srgbClr val="8C14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1854125" y="285625"/>
              <a:ext cx="6988500" cy="6988500"/>
            </a:xfrm>
            <a:prstGeom prst="pie">
              <a:avLst>
                <a:gd fmla="val 18007499" name="adj1"/>
                <a:gd fmla="val 1514" name="adj2"/>
              </a:avLst>
            </a:prstGeom>
            <a:solidFill>
              <a:srgbClr val="E347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1851750" y="291975"/>
              <a:ext cx="6988500" cy="6988500"/>
            </a:xfrm>
            <a:prstGeom prst="pie">
              <a:avLst>
                <a:gd fmla="val 14392077" name="adj1"/>
                <a:gd fmla="val 18004347" name="adj2"/>
              </a:avLst>
            </a:prstGeom>
            <a:solidFill>
              <a:srgbClr val="EF7C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2" name="Google Shape;62;p13"/>
          <p:cNvPicPr preferRelativeResize="0"/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3448263" y="1762263"/>
            <a:ext cx="3795474" cy="40354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" name="Google Shape;63;p13"/>
          <p:cNvGrpSpPr/>
          <p:nvPr/>
        </p:nvGrpSpPr>
        <p:grpSpPr>
          <a:xfrm>
            <a:off x="1847856" y="747706"/>
            <a:ext cx="7010377" cy="6065799"/>
            <a:chOff x="1852625" y="758779"/>
            <a:chExt cx="6991500" cy="6054900"/>
          </a:xfrm>
        </p:grpSpPr>
        <p:cxnSp>
          <p:nvCxnSpPr>
            <p:cNvPr id="64" name="Google Shape;64;p13"/>
            <p:cNvCxnSpPr/>
            <p:nvPr/>
          </p:nvCxnSpPr>
          <p:spPr>
            <a:xfrm>
              <a:off x="1852625" y="3781425"/>
              <a:ext cx="6991500" cy="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85725" rotWithShape="0" algn="bl" dir="5100000" dist="57150">
                <a:srgbClr val="000000">
                  <a:alpha val="50000"/>
                </a:srgbClr>
              </a:outerShdw>
            </a:effectLst>
          </p:spPr>
        </p:cxnSp>
        <p:cxnSp>
          <p:nvCxnSpPr>
            <p:cNvPr id="65" name="Google Shape;65;p13"/>
            <p:cNvCxnSpPr/>
            <p:nvPr/>
          </p:nvCxnSpPr>
          <p:spPr>
            <a:xfrm rot="3599957">
              <a:off x="1852626" y="3786229"/>
              <a:ext cx="6991647" cy="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85725" rotWithShape="0" algn="bl" dir="5100000" dist="57150">
                <a:srgbClr val="000000">
                  <a:alpha val="50000"/>
                </a:srgbClr>
              </a:outerShdw>
            </a:effectLst>
          </p:spPr>
        </p:cxnSp>
        <p:cxnSp>
          <p:nvCxnSpPr>
            <p:cNvPr id="66" name="Google Shape;66;p13"/>
            <p:cNvCxnSpPr/>
            <p:nvPr/>
          </p:nvCxnSpPr>
          <p:spPr>
            <a:xfrm rot="7200043">
              <a:off x="1852626" y="3786229"/>
              <a:ext cx="6991647" cy="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85725" rotWithShape="0" algn="bl" dir="5100000" dist="57150">
                <a:srgbClr val="000000">
                  <a:alpha val="50000"/>
                </a:srgbClr>
              </a:outerShdw>
            </a:effectLst>
          </p:spPr>
        </p:cxnSp>
      </p:grpSp>
      <p:grpSp>
        <p:nvGrpSpPr>
          <p:cNvPr id="67" name="Google Shape;67;p13"/>
          <p:cNvGrpSpPr/>
          <p:nvPr/>
        </p:nvGrpSpPr>
        <p:grpSpPr>
          <a:xfrm>
            <a:off x="4193400" y="2627400"/>
            <a:ext cx="2305200" cy="2305200"/>
            <a:chOff x="1040625" y="2627400"/>
            <a:chExt cx="2305200" cy="2305200"/>
          </a:xfrm>
        </p:grpSpPr>
        <p:sp>
          <p:nvSpPr>
            <p:cNvPr id="68" name="Google Shape;68;p13"/>
            <p:cNvSpPr/>
            <p:nvPr/>
          </p:nvSpPr>
          <p:spPr>
            <a:xfrm>
              <a:off x="1040625" y="2627400"/>
              <a:ext cx="2305200" cy="23052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FBFBF"/>
                </a:gs>
              </a:gsLst>
              <a:lin ang="2700006" scaled="0"/>
            </a:gradFill>
            <a:ln>
              <a:noFill/>
            </a:ln>
            <a:effectLst>
              <a:outerShdw blurRad="214313" rotWithShape="0" algn="bl" dir="2460000" dist="7620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1146675" y="2733450"/>
              <a:ext cx="2093100" cy="2093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" name="Google Shape;70;p13"/>
          <p:cNvSpPr txBox="1"/>
          <p:nvPr/>
        </p:nvSpPr>
        <p:spPr>
          <a:xfrm>
            <a:off x="4250550" y="3096600"/>
            <a:ext cx="2190900" cy="13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400">
                <a:solidFill>
                  <a:srgbClr val="3C3C3B"/>
                </a:solidFill>
                <a:latin typeface="Poppins"/>
                <a:ea typeface="Poppins"/>
                <a:cs typeface="Poppins"/>
                <a:sym typeface="Poppins"/>
              </a:rPr>
              <a:t>MENTAL </a:t>
            </a:r>
            <a:endParaRPr b="1" sz="2400">
              <a:solidFill>
                <a:srgbClr val="3C3C3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400">
                <a:solidFill>
                  <a:srgbClr val="3C3C3B"/>
                </a:solidFill>
                <a:latin typeface="Poppins"/>
                <a:ea typeface="Poppins"/>
                <a:cs typeface="Poppins"/>
                <a:sym typeface="Poppins"/>
              </a:rPr>
              <a:t>HEALTH </a:t>
            </a:r>
            <a:endParaRPr b="1" sz="2400">
              <a:solidFill>
                <a:srgbClr val="3C3C3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400">
                <a:solidFill>
                  <a:srgbClr val="3C3C3B"/>
                </a:solidFill>
                <a:latin typeface="Poppins"/>
                <a:ea typeface="Poppins"/>
                <a:cs typeface="Poppins"/>
                <a:sym typeface="Poppins"/>
              </a:rPr>
              <a:t>SELF CARE </a:t>
            </a:r>
            <a:endParaRPr b="1" sz="2400">
              <a:solidFill>
                <a:srgbClr val="3C3C3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3C3C3B"/>
                </a:solidFill>
                <a:latin typeface="Poppins"/>
                <a:ea typeface="Poppins"/>
                <a:cs typeface="Poppins"/>
                <a:sym typeface="Poppins"/>
              </a:rPr>
              <a:t>WHEEL</a:t>
            </a:r>
            <a:endParaRPr b="1" sz="2400">
              <a:solidFill>
                <a:srgbClr val="3C3C3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71" name="Google Shape;71;p13"/>
          <p:cNvGrpSpPr/>
          <p:nvPr/>
        </p:nvGrpSpPr>
        <p:grpSpPr>
          <a:xfrm>
            <a:off x="4298850" y="595313"/>
            <a:ext cx="2094300" cy="1784588"/>
            <a:chOff x="4298850" y="595313"/>
            <a:chExt cx="2094300" cy="1784588"/>
          </a:xfrm>
        </p:grpSpPr>
        <p:sp>
          <p:nvSpPr>
            <p:cNvPr id="72" name="Google Shape;72;p13"/>
            <p:cNvSpPr txBox="1"/>
            <p:nvPr/>
          </p:nvSpPr>
          <p:spPr>
            <a:xfrm>
              <a:off x="4634100" y="2133600"/>
              <a:ext cx="1423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chemeClr val="lt1"/>
                  </a:solidFill>
                  <a:latin typeface="Arimo"/>
                  <a:ea typeface="Arimo"/>
                  <a:cs typeface="Arimo"/>
                  <a:sym typeface="Arimo"/>
                </a:rPr>
                <a:t>Professional</a:t>
              </a:r>
              <a:endParaRPr b="1" sz="16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grpSp>
          <p:nvGrpSpPr>
            <p:cNvPr id="73" name="Google Shape;73;p13"/>
            <p:cNvGrpSpPr/>
            <p:nvPr/>
          </p:nvGrpSpPr>
          <p:grpSpPr>
            <a:xfrm>
              <a:off x="4298850" y="595313"/>
              <a:ext cx="2094300" cy="1043138"/>
              <a:chOff x="4298850" y="595313"/>
              <a:chExt cx="2094300" cy="1043138"/>
            </a:xfrm>
          </p:grpSpPr>
          <p:sp>
            <p:nvSpPr>
              <p:cNvPr id="74" name="Google Shape;74;p13"/>
              <p:cNvSpPr txBox="1"/>
              <p:nvPr/>
            </p:nvSpPr>
            <p:spPr>
              <a:xfrm>
                <a:off x="4634100" y="595313"/>
                <a:ext cx="14238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chemeClr val="lt1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Set Boundaries</a:t>
                </a:r>
                <a:endParaRPr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75" name="Google Shape;75;p13"/>
              <p:cNvSpPr txBox="1"/>
              <p:nvPr/>
            </p:nvSpPr>
            <p:spPr>
              <a:xfrm>
                <a:off x="4384650" y="770100"/>
                <a:ext cx="19227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chemeClr val="lt1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Use Your Vacation Time</a:t>
                </a:r>
                <a:endParaRPr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76" name="Google Shape;76;p13"/>
              <p:cNvSpPr txBox="1"/>
              <p:nvPr/>
            </p:nvSpPr>
            <p:spPr>
              <a:xfrm>
                <a:off x="4298850" y="944888"/>
                <a:ext cx="20943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chemeClr val="lt1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Take Mental Health Holidays</a:t>
                </a:r>
                <a:endParaRPr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77" name="Google Shape;77;p13"/>
              <p:cNvSpPr txBox="1"/>
              <p:nvPr/>
            </p:nvSpPr>
            <p:spPr>
              <a:xfrm>
                <a:off x="4384650" y="1119675"/>
                <a:ext cx="19227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chemeClr val="lt1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Take Your Full Lunch Break</a:t>
                </a:r>
                <a:endParaRPr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78" name="Google Shape;78;p13"/>
              <p:cNvSpPr txBox="1"/>
              <p:nvPr/>
            </p:nvSpPr>
            <p:spPr>
              <a:xfrm>
                <a:off x="4384650" y="1294463"/>
                <a:ext cx="19227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chemeClr val="lt1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Learn to Say NO</a:t>
                </a:r>
                <a:endParaRPr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79" name="Google Shape;79;p13"/>
              <p:cNvSpPr txBox="1"/>
              <p:nvPr/>
            </p:nvSpPr>
            <p:spPr>
              <a:xfrm>
                <a:off x="4384650" y="1469250"/>
                <a:ext cx="19227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chemeClr val="lt1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Leave Work at Work</a:t>
                </a:r>
                <a:endParaRPr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</p:grpSp>
      </p:grpSp>
      <p:grpSp>
        <p:nvGrpSpPr>
          <p:cNvPr id="80" name="Google Shape;80;p13"/>
          <p:cNvGrpSpPr/>
          <p:nvPr/>
        </p:nvGrpSpPr>
        <p:grpSpPr>
          <a:xfrm>
            <a:off x="6216901" y="1263781"/>
            <a:ext cx="2540817" cy="2443371"/>
            <a:chOff x="6216901" y="1263781"/>
            <a:chExt cx="2540817" cy="2443371"/>
          </a:xfrm>
        </p:grpSpPr>
        <p:sp>
          <p:nvSpPr>
            <p:cNvPr id="81" name="Google Shape;81;p13"/>
            <p:cNvSpPr txBox="1"/>
            <p:nvPr/>
          </p:nvSpPr>
          <p:spPr>
            <a:xfrm rot="3599943">
              <a:off x="5967621" y="2906040"/>
              <a:ext cx="1423759" cy="246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chemeClr val="lt1"/>
                  </a:solidFill>
                  <a:latin typeface="Arimo"/>
                  <a:ea typeface="Arimo"/>
                  <a:cs typeface="Arimo"/>
                  <a:sym typeface="Arimo"/>
                </a:rPr>
                <a:t>Personal</a:t>
              </a:r>
              <a:endParaRPr b="1" sz="16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grpSp>
          <p:nvGrpSpPr>
            <p:cNvPr id="82" name="Google Shape;82;p13"/>
            <p:cNvGrpSpPr/>
            <p:nvPr/>
          </p:nvGrpSpPr>
          <p:grpSpPr>
            <a:xfrm rot="3599956">
              <a:off x="6661099" y="1866979"/>
              <a:ext cx="2094254" cy="1214561"/>
              <a:chOff x="6689625" y="423863"/>
              <a:chExt cx="2094300" cy="1214588"/>
            </a:xfrm>
          </p:grpSpPr>
          <p:sp>
            <p:nvSpPr>
              <p:cNvPr id="83" name="Google Shape;83;p13"/>
              <p:cNvSpPr txBox="1"/>
              <p:nvPr/>
            </p:nvSpPr>
            <p:spPr>
              <a:xfrm>
                <a:off x="7024875" y="423863"/>
                <a:ext cx="14238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chemeClr val="lt1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Read a Book</a:t>
                </a:r>
                <a:endParaRPr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84" name="Google Shape;84;p13"/>
              <p:cNvSpPr txBox="1"/>
              <p:nvPr/>
            </p:nvSpPr>
            <p:spPr>
              <a:xfrm>
                <a:off x="6775425" y="598650"/>
                <a:ext cx="19227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1100">
                    <a:solidFill>
                      <a:schemeClr val="lt1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Reflect on Who You are</a:t>
                </a:r>
                <a:endParaRPr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chemeClr val="lt1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&amp; What Makes You Special</a:t>
                </a:r>
                <a:endParaRPr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85" name="Google Shape;85;p13"/>
              <p:cNvSpPr txBox="1"/>
              <p:nvPr/>
            </p:nvSpPr>
            <p:spPr>
              <a:xfrm>
                <a:off x="6689625" y="944888"/>
                <a:ext cx="20943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chemeClr val="lt1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Plan &amp; Set Goals</a:t>
                </a:r>
                <a:endParaRPr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86" name="Google Shape;86;p13"/>
              <p:cNvSpPr txBox="1"/>
              <p:nvPr/>
            </p:nvSpPr>
            <p:spPr>
              <a:xfrm>
                <a:off x="6775425" y="1119675"/>
                <a:ext cx="19227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chemeClr val="lt1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Make Time For Friends</a:t>
                </a:r>
                <a:endParaRPr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87" name="Google Shape;87;p13"/>
              <p:cNvSpPr txBox="1"/>
              <p:nvPr/>
            </p:nvSpPr>
            <p:spPr>
              <a:xfrm>
                <a:off x="6775425" y="1294463"/>
                <a:ext cx="19227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chemeClr val="lt1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Learn a New Skill</a:t>
                </a:r>
                <a:endParaRPr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88" name="Google Shape;88;p13"/>
              <p:cNvSpPr txBox="1"/>
              <p:nvPr/>
            </p:nvSpPr>
            <p:spPr>
              <a:xfrm>
                <a:off x="6775425" y="1469250"/>
                <a:ext cx="19227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chemeClr val="lt1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Spend Time With Family</a:t>
                </a:r>
                <a:endParaRPr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</p:grpSp>
      </p:grpSp>
      <p:grpSp>
        <p:nvGrpSpPr>
          <p:cNvPr id="89" name="Google Shape;89;p13"/>
          <p:cNvGrpSpPr/>
          <p:nvPr/>
        </p:nvGrpSpPr>
        <p:grpSpPr>
          <a:xfrm>
            <a:off x="2120960" y="1443331"/>
            <a:ext cx="2354141" cy="2263821"/>
            <a:chOff x="2120960" y="1443331"/>
            <a:chExt cx="2354141" cy="2263821"/>
          </a:xfrm>
        </p:grpSpPr>
        <p:sp>
          <p:nvSpPr>
            <p:cNvPr id="90" name="Google Shape;90;p13"/>
            <p:cNvSpPr txBox="1"/>
            <p:nvPr/>
          </p:nvSpPr>
          <p:spPr>
            <a:xfrm flipH="1" rot="-3599943">
              <a:off x="3300621" y="2906040"/>
              <a:ext cx="1423759" cy="246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chemeClr val="lt1"/>
                  </a:solidFill>
                  <a:latin typeface="Arimo"/>
                  <a:ea typeface="Arimo"/>
                  <a:cs typeface="Arimo"/>
                  <a:sym typeface="Arimo"/>
                </a:rPr>
                <a:t>Physical</a:t>
              </a:r>
              <a:endParaRPr b="1" sz="16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grpSp>
          <p:nvGrpSpPr>
            <p:cNvPr id="91" name="Google Shape;91;p13"/>
            <p:cNvGrpSpPr/>
            <p:nvPr/>
          </p:nvGrpSpPr>
          <p:grpSpPr>
            <a:xfrm>
              <a:off x="2120960" y="1443331"/>
              <a:ext cx="1864818" cy="2167047"/>
              <a:chOff x="2120960" y="1443331"/>
              <a:chExt cx="1864818" cy="2167047"/>
            </a:xfrm>
          </p:grpSpPr>
          <p:sp>
            <p:nvSpPr>
              <p:cNvPr id="92" name="Google Shape;92;p13"/>
              <p:cNvSpPr txBox="1"/>
              <p:nvPr/>
            </p:nvSpPr>
            <p:spPr>
              <a:xfrm flipH="1" rot="-3600137">
                <a:off x="1740435" y="2234655"/>
                <a:ext cx="1922532" cy="1693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chemeClr val="lt1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Exercise</a:t>
                </a:r>
                <a:endParaRPr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93" name="Google Shape;93;p13"/>
              <p:cNvSpPr txBox="1"/>
              <p:nvPr/>
            </p:nvSpPr>
            <p:spPr>
              <a:xfrm flipH="1" rot="-3599855">
                <a:off x="1787482" y="2307858"/>
                <a:ext cx="2094447" cy="1693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chemeClr val="lt1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Regular Sleep</a:t>
                </a:r>
                <a:endParaRPr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94" name="Google Shape;94;p13"/>
              <p:cNvSpPr txBox="1"/>
              <p:nvPr/>
            </p:nvSpPr>
            <p:spPr>
              <a:xfrm flipH="1" rot="-3600137">
                <a:off x="2079105" y="2352986"/>
                <a:ext cx="1922532" cy="3385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chemeClr val="lt1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Enjoy Physical Intimacy Like </a:t>
                </a:r>
                <a:endParaRPr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chemeClr val="lt1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Hugs &amp; Holding Hands</a:t>
                </a:r>
                <a:endParaRPr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95" name="Google Shape;95;p13"/>
              <p:cNvSpPr txBox="1"/>
              <p:nvPr/>
            </p:nvSpPr>
            <p:spPr>
              <a:xfrm flipH="1" rot="-3600137">
                <a:off x="2319196" y="2563511"/>
                <a:ext cx="1922532" cy="1693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chemeClr val="lt1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Eat Healthy</a:t>
                </a:r>
                <a:endParaRPr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96" name="Google Shape;96;p13"/>
              <p:cNvSpPr txBox="1"/>
              <p:nvPr/>
            </p:nvSpPr>
            <p:spPr>
              <a:xfrm flipH="1" rot="-3600137">
                <a:off x="2470562" y="2650905"/>
                <a:ext cx="1922532" cy="1693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chemeClr val="lt1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Regular Medical Care</a:t>
                </a:r>
                <a:endParaRPr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97" name="Google Shape;97;p13"/>
              <p:cNvSpPr txBox="1"/>
              <p:nvPr/>
            </p:nvSpPr>
            <p:spPr>
              <a:xfrm flipH="1" rot="-3599943">
                <a:off x="1838380" y="2147284"/>
                <a:ext cx="1423759" cy="1693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chemeClr val="lt1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Get a Massage</a:t>
                </a:r>
                <a:endParaRPr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</p:grpSp>
      </p:grpSp>
      <p:grpSp>
        <p:nvGrpSpPr>
          <p:cNvPr id="98" name="Google Shape;98;p13"/>
          <p:cNvGrpSpPr/>
          <p:nvPr/>
        </p:nvGrpSpPr>
        <p:grpSpPr>
          <a:xfrm>
            <a:off x="4298850" y="5238750"/>
            <a:ext cx="2094300" cy="1679813"/>
            <a:chOff x="4298850" y="5238750"/>
            <a:chExt cx="2094300" cy="1679813"/>
          </a:xfrm>
        </p:grpSpPr>
        <p:sp>
          <p:nvSpPr>
            <p:cNvPr id="99" name="Google Shape;99;p13"/>
            <p:cNvSpPr txBox="1"/>
            <p:nvPr/>
          </p:nvSpPr>
          <p:spPr>
            <a:xfrm>
              <a:off x="4634100" y="5238750"/>
              <a:ext cx="1423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chemeClr val="lt1"/>
                  </a:solidFill>
                  <a:latin typeface="Arimo"/>
                  <a:ea typeface="Arimo"/>
                  <a:cs typeface="Arimo"/>
                  <a:sym typeface="Arimo"/>
                </a:rPr>
                <a:t>Emotional</a:t>
              </a:r>
              <a:endParaRPr b="1" sz="16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grpSp>
          <p:nvGrpSpPr>
            <p:cNvPr id="100" name="Google Shape;100;p13"/>
            <p:cNvGrpSpPr/>
            <p:nvPr/>
          </p:nvGrpSpPr>
          <p:grpSpPr>
            <a:xfrm>
              <a:off x="4298850" y="5875425"/>
              <a:ext cx="2094300" cy="1043138"/>
              <a:chOff x="4298850" y="566738"/>
              <a:chExt cx="2094300" cy="1043138"/>
            </a:xfrm>
          </p:grpSpPr>
          <p:sp>
            <p:nvSpPr>
              <p:cNvPr id="101" name="Google Shape;101;p13"/>
              <p:cNvSpPr txBox="1"/>
              <p:nvPr/>
            </p:nvSpPr>
            <p:spPr>
              <a:xfrm>
                <a:off x="4634100" y="566738"/>
                <a:ext cx="14238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chemeClr val="lt1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Laugh</a:t>
                </a:r>
                <a:endParaRPr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102" name="Google Shape;102;p13"/>
              <p:cNvSpPr txBox="1"/>
              <p:nvPr/>
            </p:nvSpPr>
            <p:spPr>
              <a:xfrm>
                <a:off x="4384650" y="741525"/>
                <a:ext cx="19227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chemeClr val="lt1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Practice Self Love</a:t>
                </a:r>
                <a:endParaRPr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103" name="Google Shape;103;p13"/>
              <p:cNvSpPr txBox="1"/>
              <p:nvPr/>
            </p:nvSpPr>
            <p:spPr>
              <a:xfrm>
                <a:off x="4298850" y="916313"/>
                <a:ext cx="20943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chemeClr val="lt1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Cuddle With Your Pet</a:t>
                </a:r>
                <a:endParaRPr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104" name="Google Shape;104;p13"/>
              <p:cNvSpPr txBox="1"/>
              <p:nvPr/>
            </p:nvSpPr>
            <p:spPr>
              <a:xfrm>
                <a:off x="4384650" y="1091100"/>
                <a:ext cx="19227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chemeClr val="lt1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Cry</a:t>
                </a:r>
                <a:endParaRPr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105" name="Google Shape;105;p13"/>
              <p:cNvSpPr txBox="1"/>
              <p:nvPr/>
            </p:nvSpPr>
            <p:spPr>
              <a:xfrm>
                <a:off x="4384650" y="1265888"/>
                <a:ext cx="19227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chemeClr val="lt1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Explore a Hobby</a:t>
                </a:r>
                <a:endParaRPr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106" name="Google Shape;106;p13"/>
              <p:cNvSpPr txBox="1"/>
              <p:nvPr/>
            </p:nvSpPr>
            <p:spPr>
              <a:xfrm>
                <a:off x="4384650" y="1440675"/>
                <a:ext cx="19227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chemeClr val="lt1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Community Engagement</a:t>
                </a:r>
                <a:endParaRPr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</p:grpSp>
      </p:grpSp>
      <p:grpSp>
        <p:nvGrpSpPr>
          <p:cNvPr id="107" name="Google Shape;107;p13"/>
          <p:cNvGrpSpPr/>
          <p:nvPr/>
        </p:nvGrpSpPr>
        <p:grpSpPr>
          <a:xfrm>
            <a:off x="2159060" y="3865627"/>
            <a:ext cx="2306516" cy="2281451"/>
            <a:chOff x="2159060" y="3865627"/>
            <a:chExt cx="2306516" cy="2281451"/>
          </a:xfrm>
        </p:grpSpPr>
        <p:sp>
          <p:nvSpPr>
            <p:cNvPr id="108" name="Google Shape;108;p13"/>
            <p:cNvSpPr txBox="1"/>
            <p:nvPr/>
          </p:nvSpPr>
          <p:spPr>
            <a:xfrm rot="3599943">
              <a:off x="3291096" y="4420515"/>
              <a:ext cx="1423759" cy="246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chemeClr val="lt1"/>
                  </a:solidFill>
                  <a:latin typeface="Arimo"/>
                  <a:ea typeface="Arimo"/>
                  <a:cs typeface="Arimo"/>
                  <a:sym typeface="Arimo"/>
                </a:rPr>
                <a:t>Psychological</a:t>
              </a:r>
              <a:endParaRPr b="1" sz="16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grpSp>
          <p:nvGrpSpPr>
            <p:cNvPr id="109" name="Google Shape;109;p13"/>
            <p:cNvGrpSpPr/>
            <p:nvPr/>
          </p:nvGrpSpPr>
          <p:grpSpPr>
            <a:xfrm>
              <a:off x="2159060" y="3980031"/>
              <a:ext cx="1847552" cy="2167047"/>
              <a:chOff x="2111435" y="4008606"/>
              <a:chExt cx="1847552" cy="2167047"/>
            </a:xfrm>
          </p:grpSpPr>
          <p:sp>
            <p:nvSpPr>
              <p:cNvPr id="110" name="Google Shape;110;p13"/>
              <p:cNvSpPr txBox="1"/>
              <p:nvPr/>
            </p:nvSpPr>
            <p:spPr>
              <a:xfrm rot="3600137">
                <a:off x="2443771" y="4799930"/>
                <a:ext cx="1922532" cy="1693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chemeClr val="lt1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Join a Support Group</a:t>
                </a:r>
                <a:endParaRPr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111" name="Google Shape;111;p13"/>
              <p:cNvSpPr txBox="1"/>
              <p:nvPr/>
            </p:nvSpPr>
            <p:spPr>
              <a:xfrm rot="3599855">
                <a:off x="2224809" y="4873133"/>
                <a:ext cx="2094447" cy="1693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chemeClr val="lt1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Take Time For Self Reflection</a:t>
                </a:r>
                <a:endParaRPr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112" name="Google Shape;112;p13"/>
              <p:cNvSpPr txBox="1"/>
              <p:nvPr/>
            </p:nvSpPr>
            <p:spPr>
              <a:xfrm rot="3600137">
                <a:off x="2178451" y="4960634"/>
                <a:ext cx="1922532" cy="1692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chemeClr val="lt1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Meditation</a:t>
                </a:r>
                <a:endParaRPr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113" name="Google Shape;113;p13"/>
              <p:cNvSpPr txBox="1"/>
              <p:nvPr/>
            </p:nvSpPr>
            <p:spPr>
              <a:xfrm rot="3600137">
                <a:off x="2017410" y="5052586"/>
                <a:ext cx="1922532" cy="1693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chemeClr val="lt1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Be Creative</a:t>
                </a:r>
                <a:endParaRPr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114" name="Google Shape;114;p13"/>
              <p:cNvSpPr txBox="1"/>
              <p:nvPr/>
            </p:nvSpPr>
            <p:spPr>
              <a:xfrm rot="3600137">
                <a:off x="1866044" y="5139980"/>
                <a:ext cx="1922532" cy="1693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chemeClr val="lt1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Therapy or Counseling</a:t>
                </a:r>
                <a:endParaRPr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115" name="Google Shape;115;p13"/>
              <p:cNvSpPr txBox="1"/>
              <p:nvPr/>
            </p:nvSpPr>
            <p:spPr>
              <a:xfrm rot="3600137">
                <a:off x="1704119" y="5216180"/>
                <a:ext cx="1922532" cy="1693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chemeClr val="lt1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Keep a Journal</a:t>
                </a:r>
                <a:endParaRPr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</p:grpSp>
      </p:grpSp>
      <p:grpSp>
        <p:nvGrpSpPr>
          <p:cNvPr id="116" name="Google Shape;116;p13"/>
          <p:cNvGrpSpPr/>
          <p:nvPr/>
        </p:nvGrpSpPr>
        <p:grpSpPr>
          <a:xfrm>
            <a:off x="6222376" y="3856102"/>
            <a:ext cx="2482036" cy="2405276"/>
            <a:chOff x="6222376" y="3856102"/>
            <a:chExt cx="2482036" cy="2405276"/>
          </a:xfrm>
        </p:grpSpPr>
        <p:sp>
          <p:nvSpPr>
            <p:cNvPr id="117" name="Google Shape;117;p13"/>
            <p:cNvSpPr txBox="1"/>
            <p:nvPr/>
          </p:nvSpPr>
          <p:spPr>
            <a:xfrm flipH="1" rot="-3599943">
              <a:off x="5973096" y="4410990"/>
              <a:ext cx="1423759" cy="246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chemeClr val="lt1"/>
                  </a:solidFill>
                  <a:latin typeface="Arimo"/>
                  <a:ea typeface="Arimo"/>
                  <a:cs typeface="Arimo"/>
                  <a:sym typeface="Arimo"/>
                </a:rPr>
                <a:t>Spiritual</a:t>
              </a:r>
              <a:endParaRPr b="1" sz="16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grpSp>
          <p:nvGrpSpPr>
            <p:cNvPr id="118" name="Google Shape;118;p13"/>
            <p:cNvGrpSpPr/>
            <p:nvPr/>
          </p:nvGrpSpPr>
          <p:grpSpPr>
            <a:xfrm flipH="1">
              <a:off x="6704460" y="3999081"/>
              <a:ext cx="1999952" cy="2262297"/>
              <a:chOff x="1959035" y="4008606"/>
              <a:chExt cx="1999952" cy="2262297"/>
            </a:xfrm>
          </p:grpSpPr>
          <p:sp>
            <p:nvSpPr>
              <p:cNvPr id="119" name="Google Shape;119;p13"/>
              <p:cNvSpPr txBox="1"/>
              <p:nvPr/>
            </p:nvSpPr>
            <p:spPr>
              <a:xfrm rot="3600137">
                <a:off x="2443771" y="4799930"/>
                <a:ext cx="1922532" cy="1693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chemeClr val="lt1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Yoga</a:t>
                </a:r>
                <a:endParaRPr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120" name="Google Shape;120;p13"/>
              <p:cNvSpPr txBox="1"/>
              <p:nvPr/>
            </p:nvSpPr>
            <p:spPr>
              <a:xfrm rot="3599855">
                <a:off x="2224809" y="4873133"/>
                <a:ext cx="2094447" cy="1693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chemeClr val="lt1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Volunteer For a Cause</a:t>
                </a:r>
                <a:endParaRPr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121" name="Google Shape;121;p13"/>
              <p:cNvSpPr txBox="1"/>
              <p:nvPr/>
            </p:nvSpPr>
            <p:spPr>
              <a:xfrm rot="3600137">
                <a:off x="2178451" y="4960634"/>
                <a:ext cx="1922532" cy="1692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chemeClr val="lt1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Practice Forgiveness</a:t>
                </a:r>
                <a:endParaRPr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122" name="Google Shape;122;p13"/>
              <p:cNvSpPr txBox="1"/>
              <p:nvPr/>
            </p:nvSpPr>
            <p:spPr>
              <a:xfrm rot="3600137">
                <a:off x="1944060" y="5010213"/>
                <a:ext cx="1922532" cy="3386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chemeClr val="lt1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Connect With a</a:t>
                </a:r>
                <a:endParaRPr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chemeClr val="lt1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Spiritual Community</a:t>
                </a:r>
                <a:endParaRPr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123" name="Google Shape;123;p13"/>
              <p:cNvSpPr txBox="1"/>
              <p:nvPr/>
            </p:nvSpPr>
            <p:spPr>
              <a:xfrm rot="3600137">
                <a:off x="1713644" y="5216180"/>
                <a:ext cx="1922532" cy="1693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chemeClr val="lt1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Spend Time in Nature</a:t>
                </a:r>
                <a:endParaRPr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124" name="Google Shape;124;p13"/>
              <p:cNvSpPr txBox="1"/>
              <p:nvPr/>
            </p:nvSpPr>
            <p:spPr>
              <a:xfrm rot="3600137">
                <a:off x="1551719" y="5311430"/>
                <a:ext cx="1922532" cy="1693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chemeClr val="lt1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Sing or Dance</a:t>
                </a:r>
                <a:endParaRPr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</p:grpSp>
      </p:grpSp>
      <p:grpSp>
        <p:nvGrpSpPr>
          <p:cNvPr id="125" name="Google Shape;125;p13"/>
          <p:cNvGrpSpPr/>
          <p:nvPr/>
        </p:nvGrpSpPr>
        <p:grpSpPr>
          <a:xfrm>
            <a:off x="485875" y="747725"/>
            <a:ext cx="1144550" cy="976000"/>
            <a:chOff x="485875" y="747725"/>
            <a:chExt cx="1144550" cy="976000"/>
          </a:xfrm>
        </p:grpSpPr>
        <p:sp>
          <p:nvSpPr>
            <p:cNvPr id="126" name="Google Shape;126;p13"/>
            <p:cNvSpPr/>
            <p:nvPr/>
          </p:nvSpPr>
          <p:spPr>
            <a:xfrm>
              <a:off x="1114425" y="747725"/>
              <a:ext cx="516000" cy="5160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485875" y="809625"/>
              <a:ext cx="914100" cy="914100"/>
            </a:xfrm>
            <a:prstGeom prst="ellipse">
              <a:avLst/>
            </a:prstGeom>
            <a:noFill/>
            <a:ln cap="flat" cmpd="sng" w="2857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8" name="Google Shape;128;p13"/>
          <p:cNvSpPr/>
          <p:nvPr/>
        </p:nvSpPr>
        <p:spPr>
          <a:xfrm>
            <a:off x="9557675" y="6363800"/>
            <a:ext cx="2354100" cy="2354100"/>
          </a:xfrm>
          <a:prstGeom prst="ellipse">
            <a:avLst/>
          </a:prstGeom>
          <a:noFill/>
          <a:ln cap="flat" cmpd="sng" w="2286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