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Titillium Web SemiBold"/>
      <p:regular r:id="rId7"/>
      <p:bold r:id="rId8"/>
      <p:italic r:id="rId9"/>
      <p:boldItalic r:id="rId10"/>
    </p:embeddedFont>
    <p:embeddedFont>
      <p:font typeface="Titillium Web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476">
          <p15:clr>
            <a:srgbClr val="9AA0A6"/>
          </p15:clr>
        </p15:guide>
        <p15:guide id="4" pos="428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476"/>
        <p:guide pos="428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itilliumWeb-regular.fntdata"/><Relationship Id="rId10" Type="http://schemas.openxmlformats.org/officeDocument/2006/relationships/font" Target="fonts/TitilliumWebSemiBold-boldItalic.fntdata"/><Relationship Id="rId13" Type="http://schemas.openxmlformats.org/officeDocument/2006/relationships/font" Target="fonts/TitilliumWeb-italic.fntdata"/><Relationship Id="rId12" Type="http://schemas.openxmlformats.org/officeDocument/2006/relationships/font" Target="fonts/TitilliumWeb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TitilliumWebSemiBold-italic.fntdata"/><Relationship Id="rId14" Type="http://schemas.openxmlformats.org/officeDocument/2006/relationships/font" Target="fonts/TitilliumWeb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itilliumWebSemiBold-regular.fntdata"/><Relationship Id="rId8" Type="http://schemas.openxmlformats.org/officeDocument/2006/relationships/font" Target="fonts/TitilliumWeb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2466600"/>
          </a:xfrm>
          <a:prstGeom prst="rect">
            <a:avLst/>
          </a:prstGeom>
          <a:solidFill>
            <a:srgbClr val="748C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575" y="642975"/>
            <a:ext cx="591625" cy="5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340072" y="615538"/>
            <a:ext cx="204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rPr>
              <a:t>Dev Apps</a:t>
            </a:r>
            <a:endParaRPr sz="3000">
              <a:solidFill>
                <a:schemeClr val="lt1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827794" y="705994"/>
            <a:ext cx="2045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chemeClr val="lt1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JUNE 1, 2024</a:t>
            </a:r>
            <a:endParaRPr sz="2200">
              <a:solidFill>
                <a:schemeClr val="lt1"/>
              </a:solidFill>
              <a:latin typeface="Titillium Web SemiBold"/>
              <a:ea typeface="Titillium Web SemiBold"/>
              <a:cs typeface="Titillium Web SemiBold"/>
              <a:sym typeface="Titillium Web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62907" y="1404509"/>
            <a:ext cx="45855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chemeClr val="lt1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Meeting Notes</a:t>
            </a:r>
            <a:endParaRPr sz="4000">
              <a:solidFill>
                <a:schemeClr val="lt1"/>
              </a:solidFill>
              <a:latin typeface="Titillium Web SemiBold"/>
              <a:ea typeface="Titillium Web SemiBold"/>
              <a:cs typeface="Titillium Web SemiBold"/>
              <a:sym typeface="Titillium Web SemiBold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-50" y="2466750"/>
            <a:ext cx="6804600" cy="441600"/>
          </a:xfrm>
          <a:prstGeom prst="rect">
            <a:avLst/>
          </a:prstGeom>
          <a:gradFill>
            <a:gsLst>
              <a:gs pos="0">
                <a:srgbClr val="748CDB">
                  <a:alpha val="88235"/>
                </a:srgbClr>
              </a:gs>
              <a:gs pos="82000">
                <a:srgbClr val="748CDB">
                  <a:alpha val="19607"/>
                </a:srgb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662905" y="2472000"/>
            <a:ext cx="161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AGENDA</a:t>
            </a:r>
            <a:endParaRPr sz="1600">
              <a:solidFill>
                <a:srgbClr val="192D45"/>
              </a:solidFill>
              <a:latin typeface="Titillium Web SemiBold"/>
              <a:ea typeface="Titillium Web SemiBold"/>
              <a:cs typeface="Titillium Web SemiBold"/>
              <a:sym typeface="Titillium Web SemiBol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39101" y="3126456"/>
            <a:ext cx="118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• </a:t>
            </a:r>
            <a:r>
              <a:rPr lang="ru" sz="12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Write here</a:t>
            </a:r>
            <a:endParaRPr sz="1200">
              <a:solidFill>
                <a:srgbClr val="192D45"/>
              </a:solidFill>
              <a:latin typeface="Titillium Web SemiBold"/>
              <a:ea typeface="Titillium Web SemiBold"/>
              <a:cs typeface="Titillium Web SemiBold"/>
              <a:sym typeface="Titillium Web SemiBold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-50" y="5045400"/>
            <a:ext cx="6804600" cy="441600"/>
          </a:xfrm>
          <a:prstGeom prst="rect">
            <a:avLst/>
          </a:prstGeom>
          <a:gradFill>
            <a:gsLst>
              <a:gs pos="0">
                <a:srgbClr val="748CDB">
                  <a:alpha val="88235"/>
                </a:srgbClr>
              </a:gs>
              <a:gs pos="82000">
                <a:srgbClr val="748CDB">
                  <a:alpha val="19607"/>
                </a:srgb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662894" y="5050650"/>
            <a:ext cx="3799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GENERAL AND ROUNDTABLE UPDATES</a:t>
            </a:r>
            <a:endParaRPr sz="1600">
              <a:solidFill>
                <a:srgbClr val="192D45"/>
              </a:solidFill>
              <a:latin typeface="Titillium Web SemiBold"/>
              <a:ea typeface="Titillium Web SemiBold"/>
              <a:cs typeface="Titillium Web SemiBold"/>
              <a:sym typeface="Titillium Web SemiBol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39101" y="5705106"/>
            <a:ext cx="118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• </a:t>
            </a:r>
            <a:r>
              <a:rPr lang="ru" sz="12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Write here</a:t>
            </a:r>
            <a:endParaRPr sz="1200">
              <a:solidFill>
                <a:srgbClr val="192D45"/>
              </a:solidFill>
              <a:latin typeface="Titillium Web SemiBold"/>
              <a:ea typeface="Titillium Web SemiBold"/>
              <a:cs typeface="Titillium Web SemiBold"/>
              <a:sym typeface="Titillium Web SemiBold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-50" y="7602666"/>
            <a:ext cx="6804600" cy="441600"/>
          </a:xfrm>
          <a:prstGeom prst="rect">
            <a:avLst/>
          </a:prstGeom>
          <a:gradFill>
            <a:gsLst>
              <a:gs pos="0">
                <a:srgbClr val="748CDB">
                  <a:alpha val="88235"/>
                </a:srgbClr>
              </a:gs>
              <a:gs pos="82000">
                <a:srgbClr val="748CDB">
                  <a:alpha val="19607"/>
                </a:srgb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62894" y="7607916"/>
            <a:ext cx="3799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ACTION ITEMS</a:t>
            </a:r>
            <a:endParaRPr sz="1600">
              <a:solidFill>
                <a:srgbClr val="192D45"/>
              </a:solidFill>
              <a:latin typeface="Titillium Web SemiBold"/>
              <a:ea typeface="Titillium Web SemiBold"/>
              <a:cs typeface="Titillium Web SemiBold"/>
              <a:sym typeface="Titillium Web SemiBold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39101" y="8262372"/>
            <a:ext cx="1183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• </a:t>
            </a:r>
            <a:r>
              <a:rPr lang="ru" sz="1200">
                <a:solidFill>
                  <a:srgbClr val="192D45"/>
                </a:solidFill>
                <a:latin typeface="Titillium Web SemiBold"/>
                <a:ea typeface="Titillium Web SemiBold"/>
                <a:cs typeface="Titillium Web SemiBold"/>
                <a:sym typeface="Titillium Web SemiBold"/>
              </a:rPr>
              <a:t>Write here</a:t>
            </a:r>
            <a:endParaRPr sz="1200">
              <a:solidFill>
                <a:srgbClr val="192D45"/>
              </a:solidFill>
              <a:latin typeface="Titillium Web SemiBold"/>
              <a:ea typeface="Titillium Web SemiBold"/>
              <a:cs typeface="Titillium Web SemiBold"/>
              <a:sym typeface="Titillium Web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