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5143500" cx="9144000"/>
  <p:notesSz cx="6858000" cy="9144000"/>
  <p:embeddedFontLst>
    <p:embeddedFont>
      <p:font typeface="Fahkwang"/>
      <p:regular r:id="rId19"/>
      <p:bold r:id="rId20"/>
      <p:italic r:id="rId21"/>
      <p:boldItalic r:id="rId22"/>
    </p:embeddedFont>
    <p:embeddedFont>
      <p:font typeface="Fahkwang Medium"/>
      <p:regular r:id="rId23"/>
      <p:bold r:id="rId24"/>
      <p:italic r:id="rId25"/>
      <p:boldItalic r:id="rId26"/>
    </p:embeddedFont>
    <p:embeddedFont>
      <p:font typeface="Montagu Slab"/>
      <p:regular r:id="rId27"/>
      <p:bold r:id="rId2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E62E40BB-F67D-42D1-BF66-70F8EC873CCB}">
  <a:tblStyle styleId="{E62E40BB-F67D-42D1-BF66-70F8EC873CC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Fahkwang-bold.fntdata"/><Relationship Id="rId22" Type="http://schemas.openxmlformats.org/officeDocument/2006/relationships/font" Target="fonts/Fahkwang-boldItalic.fntdata"/><Relationship Id="rId21" Type="http://schemas.openxmlformats.org/officeDocument/2006/relationships/font" Target="fonts/Fahkwang-italic.fntdata"/><Relationship Id="rId24" Type="http://schemas.openxmlformats.org/officeDocument/2006/relationships/font" Target="fonts/FahkwangMedium-bold.fntdata"/><Relationship Id="rId23" Type="http://schemas.openxmlformats.org/officeDocument/2006/relationships/font" Target="fonts/FahkwangMedium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FahkwangMedium-boldItalic.fntdata"/><Relationship Id="rId25" Type="http://schemas.openxmlformats.org/officeDocument/2006/relationships/font" Target="fonts/FahkwangMedium-italic.fntdata"/><Relationship Id="rId28" Type="http://schemas.openxmlformats.org/officeDocument/2006/relationships/font" Target="fonts/MontaguSlab-bold.fntdata"/><Relationship Id="rId27" Type="http://schemas.openxmlformats.org/officeDocument/2006/relationships/font" Target="fonts/MontaguSlab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font" Target="fonts/Fahkwang-regular.fntdata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" name="Google Shape;53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34178291ac1_0_2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34178291ac1_0_2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34178291ac1_0_2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34178291ac1_0_2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34178291ac1_0_2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34178291ac1_0_2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34178291ac1_0_2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Google Shape;260;g34178291ac1_0_2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34178291ac1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34178291ac1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34178291ac1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34178291ac1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34178291ac1_0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34178291ac1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34178291ac1_0_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34178291ac1_0_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34178291ac1_0_1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34178291ac1_0_1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34178291ac1_0_1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34178291ac1_0_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34178291ac1_0_1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34178291ac1_0_1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34178291ac1_0_1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34178291ac1_0_1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7" name="Google Shape;47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8" name="Google Shape;48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8" name="Google Shape;28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1" name="Google Shape;31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2" name="Google Shape;32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5" name="Google Shape;35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9" name="Google Shape;39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0" name="Google Shape;40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1" name="Google Shape;41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4" name="Google Shape;44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  <p:pic>
        <p:nvPicPr>
          <p:cNvPr id="9" name="Google Shape;9;p1" title="bg.png"/>
          <p:cNvPicPr preferRelativeResize="0"/>
          <p:nvPr/>
        </p:nvPicPr>
        <p:blipFill>
          <a:blip r:embed="rId1">
            <a:alphaModFix/>
          </a:blip>
          <a:stretch>
            <a:fillRect/>
          </a:stretch>
        </p:blipFill>
        <p:spPr>
          <a:xfrm>
            <a:off x="-10275" y="-6250"/>
            <a:ext cx="9158252" cy="515600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9.png"/><Relationship Id="rId7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4.png"/><Relationship Id="rId4" Type="http://schemas.openxmlformats.org/officeDocument/2006/relationships/image" Target="../media/image3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png"/><Relationship Id="rId4" Type="http://schemas.openxmlformats.org/officeDocument/2006/relationships/image" Target="../media/image28.png"/><Relationship Id="rId5" Type="http://schemas.openxmlformats.org/officeDocument/2006/relationships/image" Target="../media/image31.png"/><Relationship Id="rId6" Type="http://schemas.openxmlformats.org/officeDocument/2006/relationships/image" Target="../media/image3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.png"/><Relationship Id="rId4" Type="http://schemas.openxmlformats.org/officeDocument/2006/relationships/image" Target="../media/image5.png"/><Relationship Id="rId5" Type="http://schemas.openxmlformats.org/officeDocument/2006/relationships/image" Target="../media/image24.png"/><Relationship Id="rId6" Type="http://schemas.openxmlformats.org/officeDocument/2006/relationships/image" Target="../media/image9.png"/><Relationship Id="rId7" Type="http://schemas.openxmlformats.org/officeDocument/2006/relationships/image" Target="../media/image30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5.png"/><Relationship Id="rId4" Type="http://schemas.openxmlformats.org/officeDocument/2006/relationships/image" Target="../media/image4.png"/><Relationship Id="rId5" Type="http://schemas.openxmlformats.org/officeDocument/2006/relationships/image" Target="../media/image14.png"/><Relationship Id="rId6" Type="http://schemas.openxmlformats.org/officeDocument/2006/relationships/image" Target="../media/image10.png"/><Relationship Id="rId7" Type="http://schemas.openxmlformats.org/officeDocument/2006/relationships/image" Target="../media/image28.png"/><Relationship Id="rId8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png"/><Relationship Id="rId4" Type="http://schemas.openxmlformats.org/officeDocument/2006/relationships/image" Target="../media/image14.png"/></Relationships>
</file>

<file path=ppt/slides/_rels/slide3.xml.rels><?xml version="1.0" encoding="UTF-8" standalone="yes"?><Relationships xmlns="http://schemas.openxmlformats.org/package/2006/relationships"><Relationship Id="rId11" Type="http://schemas.openxmlformats.org/officeDocument/2006/relationships/image" Target="../media/image10.png"/><Relationship Id="rId10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png"/><Relationship Id="rId4" Type="http://schemas.openxmlformats.org/officeDocument/2006/relationships/image" Target="../media/image19.png"/><Relationship Id="rId9" Type="http://schemas.openxmlformats.org/officeDocument/2006/relationships/image" Target="../media/image33.png"/><Relationship Id="rId5" Type="http://schemas.openxmlformats.org/officeDocument/2006/relationships/image" Target="../media/image27.png"/><Relationship Id="rId6" Type="http://schemas.openxmlformats.org/officeDocument/2006/relationships/image" Target="../media/image7.png"/><Relationship Id="rId7" Type="http://schemas.openxmlformats.org/officeDocument/2006/relationships/image" Target="../media/image21.png"/><Relationship Id="rId8" Type="http://schemas.openxmlformats.org/officeDocument/2006/relationships/image" Target="../media/image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png"/><Relationship Id="rId4" Type="http://schemas.openxmlformats.org/officeDocument/2006/relationships/image" Target="../media/image4.png"/><Relationship Id="rId5" Type="http://schemas.openxmlformats.org/officeDocument/2006/relationships/image" Target="../media/image10.png"/><Relationship Id="rId6" Type="http://schemas.openxmlformats.org/officeDocument/2006/relationships/image" Target="../media/image16.png"/><Relationship Id="rId7" Type="http://schemas.openxmlformats.org/officeDocument/2006/relationships/image" Target="../media/image29.png"/><Relationship Id="rId8" Type="http://schemas.openxmlformats.org/officeDocument/2006/relationships/image" Target="../media/image2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5.png"/><Relationship Id="rId4" Type="http://schemas.openxmlformats.org/officeDocument/2006/relationships/image" Target="../media/image33.png"/><Relationship Id="rId9" Type="http://schemas.openxmlformats.org/officeDocument/2006/relationships/image" Target="../media/image22.png"/><Relationship Id="rId5" Type="http://schemas.openxmlformats.org/officeDocument/2006/relationships/image" Target="../media/image20.png"/><Relationship Id="rId6" Type="http://schemas.openxmlformats.org/officeDocument/2006/relationships/image" Target="../media/image10.png"/><Relationship Id="rId7" Type="http://schemas.openxmlformats.org/officeDocument/2006/relationships/image" Target="../media/image13.png"/><Relationship Id="rId8" Type="http://schemas.openxmlformats.org/officeDocument/2006/relationships/image" Target="../media/image2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Relationship Id="rId4" Type="http://schemas.openxmlformats.org/officeDocument/2006/relationships/image" Target="../media/image1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Relationship Id="rId4" Type="http://schemas.openxmlformats.org/officeDocument/2006/relationships/image" Target="../media/image17.png"/><Relationship Id="rId5" Type="http://schemas.openxmlformats.org/officeDocument/2006/relationships/image" Target="../media/image2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Relationship Id="rId4" Type="http://schemas.openxmlformats.org/officeDocument/2006/relationships/image" Target="../media/image9.png"/><Relationship Id="rId5" Type="http://schemas.openxmlformats.org/officeDocument/2006/relationships/image" Target="../media/image31.png"/></Relationships>
</file>

<file path=ppt/slides/_rels/slide9.xml.rels><?xml version="1.0" encoding="UTF-8" standalone="yes"?><Relationships xmlns="http://schemas.openxmlformats.org/package/2006/relationships"><Relationship Id="rId11" Type="http://schemas.openxmlformats.org/officeDocument/2006/relationships/image" Target="../media/image33.png"/><Relationship Id="rId10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png"/><Relationship Id="rId4" Type="http://schemas.openxmlformats.org/officeDocument/2006/relationships/image" Target="../media/image18.png"/><Relationship Id="rId9" Type="http://schemas.openxmlformats.org/officeDocument/2006/relationships/image" Target="../media/image7.png"/><Relationship Id="rId5" Type="http://schemas.openxmlformats.org/officeDocument/2006/relationships/image" Target="../media/image26.png"/><Relationship Id="rId6" Type="http://schemas.openxmlformats.org/officeDocument/2006/relationships/image" Target="../media/image36.png"/><Relationship Id="rId7" Type="http://schemas.openxmlformats.org/officeDocument/2006/relationships/image" Target="../media/image34.png"/><Relationship Id="rId8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Google Shape;55;p13" title="Asset 5@2x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345" y="3362000"/>
            <a:ext cx="1627750" cy="166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 title="jeopardy-for-teachers-google-slides-template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7051" y="638925"/>
            <a:ext cx="1386360" cy="613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 title="12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084750" y="372425"/>
            <a:ext cx="1078250" cy="1058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3" title="123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174720" y="2606355"/>
            <a:ext cx="1289850" cy="2412975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3"/>
          <p:cNvSpPr txBox="1"/>
          <p:nvPr/>
        </p:nvSpPr>
        <p:spPr>
          <a:xfrm>
            <a:off x="1765350" y="1383677"/>
            <a:ext cx="5613300" cy="1773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7200">
                <a:solidFill>
                  <a:srgbClr val="24345E"/>
                </a:solidFill>
                <a:latin typeface="Montagu Slab"/>
                <a:ea typeface="Montagu Slab"/>
                <a:cs typeface="Montagu Slab"/>
                <a:sym typeface="Montagu Slab"/>
              </a:rPr>
              <a:t>Meet the </a:t>
            </a:r>
            <a:endParaRPr b="1" sz="7200">
              <a:solidFill>
                <a:srgbClr val="24345E"/>
              </a:solidFill>
              <a:latin typeface="Montagu Slab"/>
              <a:ea typeface="Montagu Slab"/>
              <a:cs typeface="Montagu Slab"/>
              <a:sym typeface="Montagu Slab"/>
            </a:endParaRPr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7200">
                <a:solidFill>
                  <a:srgbClr val="24345E"/>
                </a:solidFill>
                <a:latin typeface="Montagu Slab"/>
                <a:ea typeface="Montagu Slab"/>
                <a:cs typeface="Montagu Slab"/>
                <a:sym typeface="Montagu Slab"/>
              </a:rPr>
              <a:t>Teacher</a:t>
            </a:r>
            <a:endParaRPr b="1" sz="7200">
              <a:solidFill>
                <a:srgbClr val="24345E"/>
              </a:solidFill>
              <a:latin typeface="Montagu Slab"/>
              <a:ea typeface="Montagu Slab"/>
              <a:cs typeface="Montagu Slab"/>
              <a:sym typeface="Montagu Slab"/>
            </a:endParaRPr>
          </a:p>
        </p:txBody>
      </p:sp>
      <p:grpSp>
        <p:nvGrpSpPr>
          <p:cNvPr id="60" name="Google Shape;60;p13"/>
          <p:cNvGrpSpPr/>
          <p:nvPr/>
        </p:nvGrpSpPr>
        <p:grpSpPr>
          <a:xfrm>
            <a:off x="2502037" y="3310675"/>
            <a:ext cx="4139925" cy="562550"/>
            <a:chOff x="2472200" y="3310675"/>
            <a:chExt cx="4139925" cy="562550"/>
          </a:xfrm>
        </p:grpSpPr>
        <p:pic>
          <p:nvPicPr>
            <p:cNvPr id="61" name="Google Shape;61;p13" title="Asset 7@2x.png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2472200" y="3310675"/>
              <a:ext cx="4139925" cy="5625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2" name="Google Shape;62;p13"/>
            <p:cNvSpPr txBox="1"/>
            <p:nvPr/>
          </p:nvSpPr>
          <p:spPr>
            <a:xfrm>
              <a:off x="2480038" y="3481100"/>
              <a:ext cx="4069200" cy="22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800">
                  <a:solidFill>
                    <a:srgbClr val="24345E"/>
                  </a:solidFill>
                  <a:latin typeface="Fahkwang Medium"/>
                  <a:ea typeface="Fahkwang Medium"/>
                  <a:cs typeface="Fahkwang Medium"/>
                  <a:sym typeface="Fahkwang Medium"/>
                </a:rPr>
                <a:t>Your presentation starts here</a:t>
              </a:r>
              <a:endParaRPr sz="1800">
                <a:solidFill>
                  <a:srgbClr val="24345E"/>
                </a:solidFill>
                <a:latin typeface="Fahkwang Medium"/>
                <a:ea typeface="Fahkwang Medium"/>
                <a:cs typeface="Fahkwang Medium"/>
                <a:sym typeface="Fahkwang Medium"/>
              </a:endParaRP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22"/>
          <p:cNvSpPr/>
          <p:nvPr/>
        </p:nvSpPr>
        <p:spPr>
          <a:xfrm>
            <a:off x="712425" y="539950"/>
            <a:ext cx="7691400" cy="4048200"/>
          </a:xfrm>
          <a:prstGeom prst="roundRect">
            <a:avLst>
              <a:gd fmla="val 5688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28" name="Google Shape;228;p22" title="12121.png"/>
          <p:cNvPicPr preferRelativeResize="0"/>
          <p:nvPr/>
        </p:nvPicPr>
        <p:blipFill rotWithShape="1">
          <a:blip r:embed="rId3">
            <a:alphaModFix/>
          </a:blip>
          <a:srcRect b="0" l="-1720" r="1719" t="0"/>
          <a:stretch/>
        </p:blipFill>
        <p:spPr>
          <a:xfrm rot="-1396039">
            <a:off x="7694174" y="142867"/>
            <a:ext cx="947452" cy="1088565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22"/>
          <p:cNvSpPr txBox="1"/>
          <p:nvPr/>
        </p:nvSpPr>
        <p:spPr>
          <a:xfrm>
            <a:off x="1765350" y="819236"/>
            <a:ext cx="5613300" cy="3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2900">
                <a:solidFill>
                  <a:srgbClr val="3C4A6F"/>
                </a:solidFill>
                <a:latin typeface="Montagu Slab"/>
                <a:ea typeface="Montagu Slab"/>
                <a:cs typeface="Montagu Slab"/>
                <a:sym typeface="Montagu Slab"/>
              </a:rPr>
              <a:t>Teaching Schedule</a:t>
            </a:r>
            <a:endParaRPr b="1" sz="2900">
              <a:solidFill>
                <a:srgbClr val="3C4A6F"/>
              </a:solidFill>
              <a:latin typeface="Montagu Slab"/>
              <a:ea typeface="Montagu Slab"/>
              <a:cs typeface="Montagu Slab"/>
              <a:sym typeface="Montagu Slab"/>
            </a:endParaRPr>
          </a:p>
        </p:txBody>
      </p:sp>
      <p:graphicFrame>
        <p:nvGraphicFramePr>
          <p:cNvPr id="230" name="Google Shape;230;p22"/>
          <p:cNvGraphicFramePr/>
          <p:nvPr/>
        </p:nvGraphicFramePr>
        <p:xfrm>
          <a:off x="1111250" y="13352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{E62E40BB-F67D-42D1-BF66-70F8EC873CCB}</a:tableStyleId>
              </a:tblPr>
              <a:tblGrid>
                <a:gridCol w="1593875"/>
                <a:gridCol w="1329650"/>
                <a:gridCol w="1816350"/>
                <a:gridCol w="2181600"/>
              </a:tblGrid>
              <a:tr h="4288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uk" sz="1200">
                          <a:solidFill>
                            <a:srgbClr val="24345E"/>
                          </a:solidFill>
                          <a:latin typeface="Fahkwang"/>
                          <a:ea typeface="Fahkwang"/>
                          <a:cs typeface="Fahkwang"/>
                          <a:sym typeface="Fahkwang"/>
                        </a:rPr>
                        <a:t>Day</a:t>
                      </a:r>
                      <a:endParaRPr b="1" sz="1200">
                        <a:solidFill>
                          <a:srgbClr val="24345E"/>
                        </a:solidFill>
                        <a:latin typeface="Fahkwang"/>
                        <a:ea typeface="Fahkwang"/>
                        <a:cs typeface="Fahkwang"/>
                        <a:sym typeface="Fahkwang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24345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4345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4345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4345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uk" sz="1200">
                          <a:solidFill>
                            <a:srgbClr val="24345E"/>
                          </a:solidFill>
                          <a:latin typeface="Fahkwang"/>
                          <a:ea typeface="Fahkwang"/>
                          <a:cs typeface="Fahkwang"/>
                          <a:sym typeface="Fahkwang"/>
                        </a:rPr>
                        <a:t>Grade</a:t>
                      </a:r>
                      <a:endParaRPr b="1" sz="1200">
                        <a:solidFill>
                          <a:srgbClr val="24345E"/>
                        </a:solidFill>
                        <a:latin typeface="Fahkwang"/>
                        <a:ea typeface="Fahkwang"/>
                        <a:cs typeface="Fahkwang"/>
                        <a:sym typeface="Fahkwang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24345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4345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4345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4345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uk" sz="1200">
                          <a:solidFill>
                            <a:srgbClr val="24345E"/>
                          </a:solidFill>
                          <a:latin typeface="Fahkwang"/>
                          <a:ea typeface="Fahkwang"/>
                          <a:cs typeface="Fahkwang"/>
                          <a:sym typeface="Fahkwang"/>
                        </a:rPr>
                        <a:t>Subject</a:t>
                      </a:r>
                      <a:endParaRPr b="1" sz="1200">
                        <a:solidFill>
                          <a:srgbClr val="24345E"/>
                        </a:solidFill>
                        <a:latin typeface="Fahkwang"/>
                        <a:ea typeface="Fahkwang"/>
                        <a:cs typeface="Fahkwang"/>
                        <a:sym typeface="Fahkwang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24345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4345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4345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4345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uk" sz="1200">
                          <a:solidFill>
                            <a:srgbClr val="24345E"/>
                          </a:solidFill>
                          <a:latin typeface="Fahkwang"/>
                          <a:ea typeface="Fahkwang"/>
                          <a:cs typeface="Fahkwang"/>
                          <a:sym typeface="Fahkwang"/>
                        </a:rPr>
                        <a:t>Beginning and End</a:t>
                      </a:r>
                      <a:endParaRPr b="1" sz="1200">
                        <a:solidFill>
                          <a:srgbClr val="24345E"/>
                        </a:solidFill>
                        <a:latin typeface="Fahkwang"/>
                        <a:ea typeface="Fahkwang"/>
                        <a:cs typeface="Fahkwang"/>
                        <a:sym typeface="Fahkwang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24345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4345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4345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4345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288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solidFill>
                            <a:srgbClr val="24345E"/>
                          </a:solidFill>
                          <a:latin typeface="Fahkwang"/>
                          <a:ea typeface="Fahkwang"/>
                          <a:cs typeface="Fahkwang"/>
                          <a:sym typeface="Fahkwang"/>
                        </a:rPr>
                        <a:t>Monday</a:t>
                      </a:r>
                      <a:endParaRPr sz="1200">
                        <a:solidFill>
                          <a:srgbClr val="24345E"/>
                        </a:solidFill>
                        <a:latin typeface="Fahkwang"/>
                        <a:ea typeface="Fahkwang"/>
                        <a:cs typeface="Fahkwang"/>
                        <a:sym typeface="Fahkwang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24345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4345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4345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4345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solidFill>
                            <a:srgbClr val="24345E"/>
                          </a:solidFill>
                          <a:latin typeface="Fahkwang"/>
                          <a:ea typeface="Fahkwang"/>
                          <a:cs typeface="Fahkwang"/>
                          <a:sym typeface="Fahkwang"/>
                        </a:rPr>
                        <a:t>1st grade</a:t>
                      </a:r>
                      <a:endParaRPr sz="1200">
                        <a:solidFill>
                          <a:srgbClr val="24345E"/>
                        </a:solidFill>
                        <a:latin typeface="Fahkwang"/>
                        <a:ea typeface="Fahkwang"/>
                        <a:cs typeface="Fahkwang"/>
                        <a:sym typeface="Fahkwang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24345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4345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4345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4345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solidFill>
                            <a:srgbClr val="24345E"/>
                          </a:solidFill>
                          <a:latin typeface="Fahkwang"/>
                          <a:ea typeface="Fahkwang"/>
                          <a:cs typeface="Fahkwang"/>
                          <a:sym typeface="Fahkwang"/>
                        </a:rPr>
                        <a:t>Math</a:t>
                      </a:r>
                      <a:endParaRPr sz="1200">
                        <a:solidFill>
                          <a:srgbClr val="24345E"/>
                        </a:solidFill>
                        <a:latin typeface="Fahkwang"/>
                        <a:ea typeface="Fahkwang"/>
                        <a:cs typeface="Fahkwang"/>
                        <a:sym typeface="Fahkwang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24345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4345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4345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4345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solidFill>
                            <a:srgbClr val="24345E"/>
                          </a:solidFill>
                          <a:latin typeface="Fahkwang"/>
                          <a:ea typeface="Fahkwang"/>
                          <a:cs typeface="Fahkwang"/>
                          <a:sym typeface="Fahkwang"/>
                        </a:rPr>
                        <a:t>09:00 AM to 10:00 AM</a:t>
                      </a:r>
                      <a:endParaRPr sz="1200">
                        <a:solidFill>
                          <a:srgbClr val="24345E"/>
                        </a:solidFill>
                        <a:latin typeface="Fahkwang"/>
                        <a:ea typeface="Fahkwang"/>
                        <a:cs typeface="Fahkwang"/>
                        <a:sym typeface="Fahkwang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24345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4345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4345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4345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288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solidFill>
                            <a:srgbClr val="24345E"/>
                          </a:solidFill>
                          <a:latin typeface="Fahkwang"/>
                          <a:ea typeface="Fahkwang"/>
                          <a:cs typeface="Fahkwang"/>
                          <a:sym typeface="Fahkwang"/>
                        </a:rPr>
                        <a:t>Tuesday</a:t>
                      </a:r>
                      <a:endParaRPr sz="1200">
                        <a:solidFill>
                          <a:srgbClr val="24345E"/>
                        </a:solidFill>
                        <a:latin typeface="Fahkwang"/>
                        <a:ea typeface="Fahkwang"/>
                        <a:cs typeface="Fahkwang"/>
                        <a:sym typeface="Fahkwang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24345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4345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4345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4345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solidFill>
                            <a:srgbClr val="24345E"/>
                          </a:solidFill>
                          <a:latin typeface="Fahkwang"/>
                          <a:ea typeface="Fahkwang"/>
                          <a:cs typeface="Fahkwang"/>
                          <a:sym typeface="Fahkwang"/>
                        </a:rPr>
                        <a:t>3st grade</a:t>
                      </a:r>
                      <a:endParaRPr sz="1200">
                        <a:solidFill>
                          <a:srgbClr val="24345E"/>
                        </a:solidFill>
                        <a:latin typeface="Fahkwang"/>
                        <a:ea typeface="Fahkwang"/>
                        <a:cs typeface="Fahkwang"/>
                        <a:sym typeface="Fahkwang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24345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4345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4345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4345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solidFill>
                            <a:srgbClr val="24345E"/>
                          </a:solidFill>
                          <a:latin typeface="Fahkwang"/>
                          <a:ea typeface="Fahkwang"/>
                          <a:cs typeface="Fahkwang"/>
                          <a:sym typeface="Fahkwang"/>
                        </a:rPr>
                        <a:t>Reading &amp; Writing</a:t>
                      </a:r>
                      <a:endParaRPr sz="1200">
                        <a:solidFill>
                          <a:srgbClr val="24345E"/>
                        </a:solidFill>
                        <a:latin typeface="Fahkwang"/>
                        <a:ea typeface="Fahkwang"/>
                        <a:cs typeface="Fahkwang"/>
                        <a:sym typeface="Fahkwang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24345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4345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4345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4345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solidFill>
                            <a:srgbClr val="24345E"/>
                          </a:solidFill>
                          <a:latin typeface="Fahkwang"/>
                          <a:ea typeface="Fahkwang"/>
                          <a:cs typeface="Fahkwang"/>
                          <a:sym typeface="Fahkwang"/>
                        </a:rPr>
                        <a:t>10:30 AM to 11:30 AM</a:t>
                      </a:r>
                      <a:endParaRPr sz="1200">
                        <a:solidFill>
                          <a:srgbClr val="24345E"/>
                        </a:solidFill>
                        <a:latin typeface="Fahkwang"/>
                        <a:ea typeface="Fahkwang"/>
                        <a:cs typeface="Fahkwang"/>
                        <a:sym typeface="Fahkwang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24345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4345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4345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4345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288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solidFill>
                            <a:srgbClr val="24345E"/>
                          </a:solidFill>
                          <a:latin typeface="Fahkwang"/>
                          <a:ea typeface="Fahkwang"/>
                          <a:cs typeface="Fahkwang"/>
                          <a:sym typeface="Fahkwang"/>
                        </a:rPr>
                        <a:t>Wednesday</a:t>
                      </a:r>
                      <a:endParaRPr sz="1200">
                        <a:solidFill>
                          <a:srgbClr val="24345E"/>
                        </a:solidFill>
                        <a:latin typeface="Fahkwang"/>
                        <a:ea typeface="Fahkwang"/>
                        <a:cs typeface="Fahkwang"/>
                        <a:sym typeface="Fahkwang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24345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4345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4345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4345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solidFill>
                            <a:srgbClr val="24345E"/>
                          </a:solidFill>
                          <a:latin typeface="Fahkwang"/>
                          <a:ea typeface="Fahkwang"/>
                          <a:cs typeface="Fahkwang"/>
                          <a:sym typeface="Fahkwang"/>
                        </a:rPr>
                        <a:t>1st grade</a:t>
                      </a:r>
                      <a:endParaRPr sz="1200">
                        <a:solidFill>
                          <a:srgbClr val="24345E"/>
                        </a:solidFill>
                        <a:latin typeface="Fahkwang"/>
                        <a:ea typeface="Fahkwang"/>
                        <a:cs typeface="Fahkwang"/>
                        <a:sym typeface="Fahkwang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24345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4345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4345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4345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solidFill>
                            <a:srgbClr val="24345E"/>
                          </a:solidFill>
                          <a:latin typeface="Fahkwang"/>
                          <a:ea typeface="Fahkwang"/>
                          <a:cs typeface="Fahkwang"/>
                          <a:sym typeface="Fahkwang"/>
                        </a:rPr>
                        <a:t>Science</a:t>
                      </a:r>
                      <a:endParaRPr sz="1200">
                        <a:solidFill>
                          <a:srgbClr val="24345E"/>
                        </a:solidFill>
                        <a:latin typeface="Fahkwang"/>
                        <a:ea typeface="Fahkwang"/>
                        <a:cs typeface="Fahkwang"/>
                        <a:sym typeface="Fahkwang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24345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4345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4345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4345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solidFill>
                            <a:srgbClr val="24345E"/>
                          </a:solidFill>
                          <a:latin typeface="Fahkwang"/>
                          <a:ea typeface="Fahkwang"/>
                          <a:cs typeface="Fahkwang"/>
                          <a:sym typeface="Fahkwang"/>
                        </a:rPr>
                        <a:t>11:00 AM to 12:00 PM</a:t>
                      </a:r>
                      <a:endParaRPr sz="1200">
                        <a:solidFill>
                          <a:srgbClr val="24345E"/>
                        </a:solidFill>
                        <a:latin typeface="Fahkwang"/>
                        <a:ea typeface="Fahkwang"/>
                        <a:cs typeface="Fahkwang"/>
                        <a:sym typeface="Fahkwang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24345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4345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4345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4345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288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solidFill>
                            <a:srgbClr val="24345E"/>
                          </a:solidFill>
                          <a:latin typeface="Fahkwang"/>
                          <a:ea typeface="Fahkwang"/>
                          <a:cs typeface="Fahkwang"/>
                          <a:sym typeface="Fahkwang"/>
                        </a:rPr>
                        <a:t>Thursday</a:t>
                      </a:r>
                      <a:endParaRPr sz="1200">
                        <a:solidFill>
                          <a:srgbClr val="24345E"/>
                        </a:solidFill>
                        <a:latin typeface="Fahkwang"/>
                        <a:ea typeface="Fahkwang"/>
                        <a:cs typeface="Fahkwang"/>
                        <a:sym typeface="Fahkwang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24345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4345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4345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4345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solidFill>
                            <a:srgbClr val="24345E"/>
                          </a:solidFill>
                          <a:latin typeface="Fahkwang"/>
                          <a:ea typeface="Fahkwang"/>
                          <a:cs typeface="Fahkwang"/>
                          <a:sym typeface="Fahkwang"/>
                        </a:rPr>
                        <a:t>2st grade</a:t>
                      </a:r>
                      <a:endParaRPr sz="1200">
                        <a:solidFill>
                          <a:srgbClr val="24345E"/>
                        </a:solidFill>
                        <a:latin typeface="Fahkwang"/>
                        <a:ea typeface="Fahkwang"/>
                        <a:cs typeface="Fahkwang"/>
                        <a:sym typeface="Fahkwang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24345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4345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4345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4345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solidFill>
                            <a:srgbClr val="24345E"/>
                          </a:solidFill>
                          <a:latin typeface="Fahkwang"/>
                          <a:ea typeface="Fahkwang"/>
                          <a:cs typeface="Fahkwang"/>
                          <a:sym typeface="Fahkwang"/>
                        </a:rPr>
                        <a:t>Math</a:t>
                      </a:r>
                      <a:endParaRPr sz="1200">
                        <a:solidFill>
                          <a:srgbClr val="24345E"/>
                        </a:solidFill>
                        <a:latin typeface="Fahkwang"/>
                        <a:ea typeface="Fahkwang"/>
                        <a:cs typeface="Fahkwang"/>
                        <a:sym typeface="Fahkwang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24345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4345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4345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4345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solidFill>
                            <a:srgbClr val="24345E"/>
                          </a:solidFill>
                          <a:latin typeface="Fahkwang"/>
                          <a:ea typeface="Fahkwang"/>
                          <a:cs typeface="Fahkwang"/>
                          <a:sym typeface="Fahkwang"/>
                        </a:rPr>
                        <a:t>01:00 PM to 02:00 PM</a:t>
                      </a:r>
                      <a:endParaRPr sz="1200">
                        <a:solidFill>
                          <a:srgbClr val="24345E"/>
                        </a:solidFill>
                        <a:latin typeface="Fahkwang"/>
                        <a:ea typeface="Fahkwang"/>
                        <a:cs typeface="Fahkwang"/>
                        <a:sym typeface="Fahkwang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24345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4345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4345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4345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288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solidFill>
                            <a:srgbClr val="24345E"/>
                          </a:solidFill>
                          <a:latin typeface="Fahkwang"/>
                          <a:ea typeface="Fahkwang"/>
                          <a:cs typeface="Fahkwang"/>
                          <a:sym typeface="Fahkwang"/>
                        </a:rPr>
                        <a:t>Friday</a:t>
                      </a:r>
                      <a:endParaRPr sz="1200">
                        <a:solidFill>
                          <a:srgbClr val="24345E"/>
                        </a:solidFill>
                        <a:latin typeface="Fahkwang"/>
                        <a:ea typeface="Fahkwang"/>
                        <a:cs typeface="Fahkwang"/>
                        <a:sym typeface="Fahkwang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24345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4345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4345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4345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solidFill>
                            <a:srgbClr val="24345E"/>
                          </a:solidFill>
                          <a:latin typeface="Fahkwang"/>
                          <a:ea typeface="Fahkwang"/>
                          <a:cs typeface="Fahkwang"/>
                          <a:sym typeface="Fahkwang"/>
                        </a:rPr>
                        <a:t>3st grade</a:t>
                      </a:r>
                      <a:endParaRPr sz="1200">
                        <a:solidFill>
                          <a:srgbClr val="24345E"/>
                        </a:solidFill>
                        <a:latin typeface="Fahkwang"/>
                        <a:ea typeface="Fahkwang"/>
                        <a:cs typeface="Fahkwang"/>
                        <a:sym typeface="Fahkwang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24345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4345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4345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4345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solidFill>
                            <a:srgbClr val="24345E"/>
                          </a:solidFill>
                          <a:latin typeface="Fahkwang"/>
                          <a:ea typeface="Fahkwang"/>
                          <a:cs typeface="Fahkwang"/>
                          <a:sym typeface="Fahkwang"/>
                        </a:rPr>
                        <a:t>Science</a:t>
                      </a:r>
                      <a:endParaRPr sz="1200">
                        <a:solidFill>
                          <a:srgbClr val="24345E"/>
                        </a:solidFill>
                        <a:latin typeface="Fahkwang"/>
                        <a:ea typeface="Fahkwang"/>
                        <a:cs typeface="Fahkwang"/>
                        <a:sym typeface="Fahkwang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24345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4345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4345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4345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solidFill>
                            <a:srgbClr val="24345E"/>
                          </a:solidFill>
                          <a:latin typeface="Fahkwang"/>
                          <a:ea typeface="Fahkwang"/>
                          <a:cs typeface="Fahkwang"/>
                          <a:sym typeface="Fahkwang"/>
                        </a:rPr>
                        <a:t>09:30 AM to 10:30 AM</a:t>
                      </a:r>
                      <a:endParaRPr sz="1200">
                        <a:solidFill>
                          <a:srgbClr val="24345E"/>
                        </a:solidFill>
                        <a:latin typeface="Fahkwang"/>
                        <a:ea typeface="Fahkwang"/>
                        <a:cs typeface="Fahkwang"/>
                        <a:sym typeface="Fahkwang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24345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4345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4345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4345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288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rgbClr val="24345E"/>
                        </a:solidFill>
                        <a:latin typeface="Fahkwang"/>
                        <a:ea typeface="Fahkwang"/>
                        <a:cs typeface="Fahkwang"/>
                        <a:sym typeface="Fahkwang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24345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4345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4345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4345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rgbClr val="24345E"/>
                        </a:solidFill>
                        <a:latin typeface="Fahkwang"/>
                        <a:ea typeface="Fahkwang"/>
                        <a:cs typeface="Fahkwang"/>
                        <a:sym typeface="Fahkwang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24345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4345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4345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4345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rgbClr val="24345E"/>
                        </a:solidFill>
                        <a:latin typeface="Fahkwang"/>
                        <a:ea typeface="Fahkwang"/>
                        <a:cs typeface="Fahkwang"/>
                        <a:sym typeface="Fahkwang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24345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4345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4345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4345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rgbClr val="24345E"/>
                        </a:solidFill>
                        <a:latin typeface="Fahkwang"/>
                        <a:ea typeface="Fahkwang"/>
                        <a:cs typeface="Fahkwang"/>
                        <a:sym typeface="Fahkwang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24345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4345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4345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4345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231" name="Google Shape;231;p22" title="ikj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875" y="3098450"/>
            <a:ext cx="1087500" cy="17754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6" name="Google Shape;236;p23"/>
          <p:cNvGrpSpPr/>
          <p:nvPr/>
        </p:nvGrpSpPr>
        <p:grpSpPr>
          <a:xfrm>
            <a:off x="1647301" y="1100737"/>
            <a:ext cx="5539699" cy="3435288"/>
            <a:chOff x="1647301" y="1100737"/>
            <a:chExt cx="5539699" cy="3435288"/>
          </a:xfrm>
        </p:grpSpPr>
        <p:pic>
          <p:nvPicPr>
            <p:cNvPr id="237" name="Google Shape;237;p23" title="12121da.png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957025" y="1526125"/>
              <a:ext cx="5229975" cy="30099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8" name="Google Shape;238;p23" title="Asset 10@2x.png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rot="-553597">
              <a:off x="1807575" y="1175771"/>
              <a:ext cx="1104450" cy="20883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39" name="Google Shape;239;p23"/>
          <p:cNvSpPr txBox="1"/>
          <p:nvPr/>
        </p:nvSpPr>
        <p:spPr>
          <a:xfrm>
            <a:off x="690750" y="678882"/>
            <a:ext cx="7762500" cy="3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2900">
                <a:solidFill>
                  <a:srgbClr val="3C4A6F"/>
                </a:solidFill>
                <a:latin typeface="Montagu Slab"/>
                <a:ea typeface="Montagu Slab"/>
                <a:cs typeface="Montagu Slab"/>
                <a:sym typeface="Montagu Slab"/>
              </a:rPr>
              <a:t>Motivational Statement</a:t>
            </a:r>
            <a:endParaRPr b="1" sz="2900">
              <a:solidFill>
                <a:srgbClr val="3C4A6F"/>
              </a:solidFill>
              <a:latin typeface="Montagu Slab"/>
              <a:ea typeface="Montagu Slab"/>
              <a:cs typeface="Montagu Slab"/>
              <a:sym typeface="Montagu Slab"/>
            </a:endParaRPr>
          </a:p>
        </p:txBody>
      </p:sp>
      <p:pic>
        <p:nvPicPr>
          <p:cNvPr id="240" name="Google Shape;240;p23" title="th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>
            <a:off x="237250" y="2387044"/>
            <a:ext cx="1410050" cy="25294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23" title="ikj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flipH="1">
            <a:off x="7312400" y="2429600"/>
            <a:ext cx="1523238" cy="2486875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Google Shape;242;p23"/>
          <p:cNvSpPr txBox="1"/>
          <p:nvPr/>
        </p:nvSpPr>
        <p:spPr>
          <a:xfrm>
            <a:off x="2575812" y="2352100"/>
            <a:ext cx="3992400" cy="147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2900">
                <a:solidFill>
                  <a:srgbClr val="3C4A6F"/>
                </a:solidFill>
                <a:latin typeface="Montagu Slab"/>
                <a:ea typeface="Montagu Slab"/>
                <a:cs typeface="Montagu Slab"/>
                <a:sym typeface="Montagu Slab"/>
              </a:rPr>
              <a:t>"In a world where </a:t>
            </a:r>
            <a:endParaRPr sz="2900">
              <a:solidFill>
                <a:srgbClr val="3C4A6F"/>
              </a:solidFill>
              <a:latin typeface="Montagu Slab"/>
              <a:ea typeface="Montagu Slab"/>
              <a:cs typeface="Montagu Slab"/>
              <a:sym typeface="Montagu Slab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2900">
                <a:solidFill>
                  <a:srgbClr val="3C4A6F"/>
                </a:solidFill>
                <a:latin typeface="Montagu Slab"/>
                <a:ea typeface="Montagu Slab"/>
                <a:cs typeface="Montagu Slab"/>
                <a:sym typeface="Montagu Slab"/>
              </a:rPr>
              <a:t>you can be anything, be kind."</a:t>
            </a:r>
            <a:endParaRPr sz="2900">
              <a:solidFill>
                <a:srgbClr val="3C4A6F"/>
              </a:solidFill>
              <a:latin typeface="Montagu Slab"/>
              <a:ea typeface="Montagu Slab"/>
              <a:cs typeface="Montagu Slab"/>
              <a:sym typeface="Montagu Slab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" name="Google Shape;247;p24" title="12121da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06537" y="3379250"/>
            <a:ext cx="5930925" cy="1385875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24"/>
          <p:cNvSpPr txBox="1"/>
          <p:nvPr/>
        </p:nvSpPr>
        <p:spPr>
          <a:xfrm>
            <a:off x="1846800" y="678875"/>
            <a:ext cx="5450400" cy="3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2900">
                <a:solidFill>
                  <a:srgbClr val="3C4A6F"/>
                </a:solidFill>
                <a:latin typeface="Montagu Slab"/>
                <a:ea typeface="Montagu Slab"/>
                <a:cs typeface="Montagu Slab"/>
                <a:sym typeface="Montagu Slab"/>
              </a:rPr>
              <a:t>Contact Information</a:t>
            </a:r>
            <a:endParaRPr b="1" sz="2900">
              <a:solidFill>
                <a:srgbClr val="3C4A6F"/>
              </a:solidFill>
              <a:latin typeface="Montagu Slab"/>
              <a:ea typeface="Montagu Slab"/>
              <a:cs typeface="Montagu Slab"/>
              <a:sym typeface="Montagu Slab"/>
            </a:endParaRPr>
          </a:p>
        </p:txBody>
      </p:sp>
      <p:pic>
        <p:nvPicPr>
          <p:cNvPr id="249" name="Google Shape;249;p24" title="12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5">
            <a:off x="7111000" y="771426"/>
            <a:ext cx="1116325" cy="109584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p24" title="nvn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3324900">
            <a:off x="592007" y="1068032"/>
            <a:ext cx="2042762" cy="2694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24" title="123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601811" y="2447252"/>
            <a:ext cx="1289850" cy="2412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24" title="15603.png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65650" y="2475950"/>
            <a:ext cx="1211943" cy="2412975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24"/>
          <p:cNvSpPr txBox="1"/>
          <p:nvPr/>
        </p:nvSpPr>
        <p:spPr>
          <a:xfrm>
            <a:off x="2032900" y="1694800"/>
            <a:ext cx="5078100" cy="172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uk">
                <a:solidFill>
                  <a:srgbClr val="5C5074"/>
                </a:solidFill>
                <a:latin typeface="Montagu Slab"/>
                <a:ea typeface="Montagu Slab"/>
                <a:cs typeface="Montagu Slab"/>
                <a:sym typeface="Montagu Slab"/>
              </a:rPr>
              <a:t>Email: </a:t>
            </a:r>
            <a:r>
              <a:rPr lang="uk">
                <a:solidFill>
                  <a:srgbClr val="5C5074"/>
                </a:solidFill>
                <a:latin typeface="Montagu Slab"/>
                <a:ea typeface="Montagu Slab"/>
                <a:cs typeface="Montagu Slab"/>
                <a:sym typeface="Montagu Slab"/>
              </a:rPr>
              <a:t>teacher@mail.ltd</a:t>
            </a:r>
            <a:endParaRPr>
              <a:solidFill>
                <a:srgbClr val="5C5074"/>
              </a:solidFill>
              <a:latin typeface="Montagu Slab"/>
              <a:ea typeface="Montagu Slab"/>
              <a:cs typeface="Montagu Slab"/>
              <a:sym typeface="Montagu Slab"/>
            </a:endParaRPr>
          </a:p>
        </p:txBody>
      </p:sp>
      <p:sp>
        <p:nvSpPr>
          <p:cNvPr id="254" name="Google Shape;254;p24"/>
          <p:cNvSpPr txBox="1"/>
          <p:nvPr/>
        </p:nvSpPr>
        <p:spPr>
          <a:xfrm>
            <a:off x="2032900" y="2002437"/>
            <a:ext cx="5078100" cy="5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uk">
                <a:solidFill>
                  <a:srgbClr val="5C5074"/>
                </a:solidFill>
                <a:latin typeface="Montagu Slab"/>
                <a:ea typeface="Montagu Slab"/>
                <a:cs typeface="Montagu Slab"/>
                <a:sym typeface="Montagu Slab"/>
              </a:rPr>
              <a:t>Office Hours: </a:t>
            </a:r>
            <a:r>
              <a:rPr lang="uk">
                <a:solidFill>
                  <a:srgbClr val="5C5074"/>
                </a:solidFill>
                <a:latin typeface="Montagu Slab"/>
                <a:ea typeface="Montagu Slab"/>
                <a:cs typeface="Montagu Slab"/>
                <a:sym typeface="Montagu Slab"/>
              </a:rPr>
              <a:t>Monday - Friday,</a:t>
            </a:r>
            <a:endParaRPr>
              <a:solidFill>
                <a:srgbClr val="5C5074"/>
              </a:solidFill>
              <a:latin typeface="Montagu Slab"/>
              <a:ea typeface="Montagu Slab"/>
              <a:cs typeface="Montagu Slab"/>
              <a:sym typeface="Montagu Slab"/>
            </a:endParaRPr>
          </a:p>
          <a:p>
            <a:pPr indent="0" lvl="0" marL="0" rtl="0" algn="ct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5C5074"/>
                </a:solidFill>
                <a:latin typeface="Montagu Slab"/>
                <a:ea typeface="Montagu Slab"/>
                <a:cs typeface="Montagu Slab"/>
                <a:sym typeface="Montagu Slab"/>
              </a:rPr>
              <a:t>03:00 PM to 04:00 PM</a:t>
            </a:r>
            <a:endParaRPr>
              <a:solidFill>
                <a:srgbClr val="5C5074"/>
              </a:solidFill>
              <a:latin typeface="Montagu Slab"/>
              <a:ea typeface="Montagu Slab"/>
              <a:cs typeface="Montagu Slab"/>
              <a:sym typeface="Montagu Slab"/>
            </a:endParaRPr>
          </a:p>
        </p:txBody>
      </p:sp>
      <p:sp>
        <p:nvSpPr>
          <p:cNvPr id="255" name="Google Shape;255;p24"/>
          <p:cNvSpPr txBox="1"/>
          <p:nvPr/>
        </p:nvSpPr>
        <p:spPr>
          <a:xfrm>
            <a:off x="2032900" y="2697974"/>
            <a:ext cx="5078100" cy="172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uk">
                <a:solidFill>
                  <a:srgbClr val="5C5074"/>
                </a:solidFill>
                <a:latin typeface="Montagu Slab"/>
                <a:ea typeface="Montagu Slab"/>
                <a:cs typeface="Montagu Slab"/>
                <a:sym typeface="Montagu Slab"/>
              </a:rPr>
              <a:t>Classroom Website: </a:t>
            </a:r>
            <a:r>
              <a:rPr lang="uk">
                <a:solidFill>
                  <a:srgbClr val="5C5074"/>
                </a:solidFill>
                <a:latin typeface="Montagu Slab"/>
                <a:ea typeface="Montagu Slab"/>
                <a:cs typeface="Montagu Slab"/>
                <a:sym typeface="Montagu Slab"/>
              </a:rPr>
              <a:t>yourclasswebsite.ltd</a:t>
            </a:r>
            <a:endParaRPr>
              <a:solidFill>
                <a:srgbClr val="5C5074"/>
              </a:solidFill>
              <a:latin typeface="Montagu Slab"/>
              <a:ea typeface="Montagu Slab"/>
              <a:cs typeface="Montagu Slab"/>
              <a:sym typeface="Montagu Slab"/>
            </a:endParaRPr>
          </a:p>
        </p:txBody>
      </p:sp>
      <p:sp>
        <p:nvSpPr>
          <p:cNvPr id="256" name="Google Shape;256;p24"/>
          <p:cNvSpPr txBox="1"/>
          <p:nvPr/>
        </p:nvSpPr>
        <p:spPr>
          <a:xfrm>
            <a:off x="2308775" y="3963048"/>
            <a:ext cx="4526400" cy="5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uk">
                <a:solidFill>
                  <a:srgbClr val="5C5074"/>
                </a:solidFill>
                <a:latin typeface="Montagu Slab"/>
                <a:ea typeface="Montagu Slab"/>
                <a:cs typeface="Montagu Slab"/>
                <a:sym typeface="Montagu Slab"/>
              </a:rPr>
              <a:t>Messaging Apps: </a:t>
            </a:r>
            <a:endParaRPr b="1">
              <a:solidFill>
                <a:srgbClr val="5C5074"/>
              </a:solidFill>
              <a:latin typeface="Montagu Slab"/>
              <a:ea typeface="Montagu Slab"/>
              <a:cs typeface="Montagu Slab"/>
              <a:sym typeface="Montagu Slab"/>
            </a:endParaRPr>
          </a:p>
          <a:p>
            <a:pPr indent="0" lvl="0" marL="0" rtl="0" algn="ct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5C5074"/>
                </a:solidFill>
                <a:latin typeface="Montagu Slab"/>
                <a:ea typeface="Montagu Slab"/>
                <a:cs typeface="Montagu Slab"/>
                <a:sym typeface="Montagu Slab"/>
              </a:rPr>
              <a:t>[AppName] (ID: yourname)</a:t>
            </a:r>
            <a:endParaRPr>
              <a:solidFill>
                <a:srgbClr val="5C5074"/>
              </a:solidFill>
              <a:latin typeface="Montagu Slab"/>
              <a:ea typeface="Montagu Slab"/>
              <a:cs typeface="Montagu Slab"/>
              <a:sym typeface="Montagu Slab"/>
            </a:endParaRPr>
          </a:p>
        </p:txBody>
      </p:sp>
      <p:sp>
        <p:nvSpPr>
          <p:cNvPr id="257" name="Google Shape;257;p24"/>
          <p:cNvSpPr txBox="1"/>
          <p:nvPr/>
        </p:nvSpPr>
        <p:spPr>
          <a:xfrm>
            <a:off x="2308775" y="3616450"/>
            <a:ext cx="45264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uk">
                <a:solidFill>
                  <a:srgbClr val="5C5074"/>
                </a:solidFill>
                <a:latin typeface="Montagu Slab"/>
                <a:ea typeface="Montagu Slab"/>
                <a:cs typeface="Montagu Slab"/>
                <a:sym typeface="Montagu Slab"/>
              </a:rPr>
              <a:t>Phone: </a:t>
            </a:r>
            <a:r>
              <a:rPr lang="uk">
                <a:solidFill>
                  <a:srgbClr val="5C5074"/>
                </a:solidFill>
                <a:latin typeface="Montagu Slab"/>
                <a:ea typeface="Montagu Slab"/>
                <a:cs typeface="Montagu Slab"/>
                <a:sym typeface="Montagu Slab"/>
              </a:rPr>
              <a:t>+1 123-456-7890</a:t>
            </a:r>
            <a:endParaRPr>
              <a:solidFill>
                <a:srgbClr val="5C5074"/>
              </a:solidFill>
              <a:latin typeface="Montagu Slab"/>
              <a:ea typeface="Montagu Slab"/>
              <a:cs typeface="Montagu Slab"/>
              <a:sym typeface="Montagu Slab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2" name="Google Shape;262;p25" title="5757.png"/>
          <p:cNvPicPr preferRelativeResize="0"/>
          <p:nvPr/>
        </p:nvPicPr>
        <p:blipFill rotWithShape="1">
          <a:blip r:embed="rId3">
            <a:alphaModFix/>
          </a:blip>
          <a:srcRect b="2198" l="2198" r="2198" t="2198"/>
          <a:stretch/>
        </p:blipFill>
        <p:spPr>
          <a:xfrm>
            <a:off x="753450" y="1396650"/>
            <a:ext cx="1331100" cy="1331400"/>
          </a:xfrm>
          <a:prstGeom prst="ellipse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63" name="Google Shape;263;p25" title="jeopardy-for-teachers-google-slides-template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2392053">
            <a:off x="6539275" y="1489175"/>
            <a:ext cx="1184349" cy="524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p25" title="12121.png"/>
          <p:cNvPicPr preferRelativeResize="0"/>
          <p:nvPr/>
        </p:nvPicPr>
        <p:blipFill rotWithShape="1">
          <a:blip r:embed="rId5">
            <a:alphaModFix/>
          </a:blip>
          <a:srcRect b="0" l="-1720" r="1719" t="0"/>
          <a:stretch/>
        </p:blipFill>
        <p:spPr>
          <a:xfrm rot="-983050">
            <a:off x="773770" y="3632140"/>
            <a:ext cx="1148060" cy="1319070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Google Shape;265;p25"/>
          <p:cNvSpPr txBox="1"/>
          <p:nvPr/>
        </p:nvSpPr>
        <p:spPr>
          <a:xfrm>
            <a:off x="1601250" y="678875"/>
            <a:ext cx="5941500" cy="3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2900">
                <a:solidFill>
                  <a:srgbClr val="3C4A6F"/>
                </a:solidFill>
                <a:latin typeface="Montagu Slab"/>
                <a:ea typeface="Montagu Slab"/>
                <a:cs typeface="Montagu Slab"/>
                <a:sym typeface="Montagu Slab"/>
              </a:rPr>
              <a:t>Final Message</a:t>
            </a:r>
            <a:endParaRPr b="1" sz="2900">
              <a:solidFill>
                <a:srgbClr val="3C4A6F"/>
              </a:solidFill>
              <a:latin typeface="Montagu Slab"/>
              <a:ea typeface="Montagu Slab"/>
              <a:cs typeface="Montagu Slab"/>
              <a:sym typeface="Montagu Slab"/>
            </a:endParaRPr>
          </a:p>
        </p:txBody>
      </p:sp>
      <p:grpSp>
        <p:nvGrpSpPr>
          <p:cNvPr id="266" name="Google Shape;266;p25"/>
          <p:cNvGrpSpPr/>
          <p:nvPr/>
        </p:nvGrpSpPr>
        <p:grpSpPr>
          <a:xfrm>
            <a:off x="1143726" y="1559975"/>
            <a:ext cx="6043273" cy="2976050"/>
            <a:chOff x="1143726" y="1559975"/>
            <a:chExt cx="6043273" cy="2976050"/>
          </a:xfrm>
        </p:grpSpPr>
        <p:pic>
          <p:nvPicPr>
            <p:cNvPr id="267" name="Google Shape;267;p25" title="12121da.png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1957025" y="1559975"/>
              <a:ext cx="5229975" cy="29760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8" name="Google Shape;268;p25" title="Asset 10@2x.png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 rot="-2441995">
              <a:off x="1691050" y="1783746"/>
              <a:ext cx="1104450" cy="20883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69" name="Google Shape;269;p25"/>
          <p:cNvSpPr txBox="1"/>
          <p:nvPr/>
        </p:nvSpPr>
        <p:spPr>
          <a:xfrm>
            <a:off x="2575812" y="2352100"/>
            <a:ext cx="3992400" cy="147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2900">
                <a:solidFill>
                  <a:srgbClr val="3C4A6F"/>
                </a:solidFill>
                <a:latin typeface="Montagu Slab"/>
                <a:ea typeface="Montagu Slab"/>
                <a:cs typeface="Montagu Slab"/>
                <a:sym typeface="Montagu Slab"/>
              </a:rPr>
              <a:t>"Looking forward to </a:t>
            </a:r>
            <a:endParaRPr sz="2900">
              <a:solidFill>
                <a:srgbClr val="3C4A6F"/>
              </a:solidFill>
              <a:latin typeface="Montagu Slab"/>
              <a:ea typeface="Montagu Slab"/>
              <a:cs typeface="Montagu Slab"/>
              <a:sym typeface="Montagu Slab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2900">
                <a:solidFill>
                  <a:srgbClr val="3C4A6F"/>
                </a:solidFill>
                <a:latin typeface="Montagu Slab"/>
                <a:ea typeface="Montagu Slab"/>
                <a:cs typeface="Montagu Slab"/>
                <a:sym typeface="Montagu Slab"/>
              </a:rPr>
              <a:t>a fun and exciting year together!"</a:t>
            </a:r>
            <a:endParaRPr sz="2900">
              <a:solidFill>
                <a:srgbClr val="3C4A6F"/>
              </a:solidFill>
              <a:latin typeface="Montagu Slab"/>
              <a:ea typeface="Montagu Slab"/>
              <a:cs typeface="Montagu Slab"/>
              <a:sym typeface="Montagu Slab"/>
            </a:endParaRPr>
          </a:p>
        </p:txBody>
      </p:sp>
      <p:pic>
        <p:nvPicPr>
          <p:cNvPr id="270" name="Google Shape;270;p25" title="Asset 5@2x.png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891725" y="3244525"/>
            <a:ext cx="1538775" cy="1576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4"/>
          <p:cNvSpPr/>
          <p:nvPr/>
        </p:nvSpPr>
        <p:spPr>
          <a:xfrm>
            <a:off x="712425" y="539950"/>
            <a:ext cx="7691400" cy="4048200"/>
          </a:xfrm>
          <a:prstGeom prst="roundRect">
            <a:avLst>
              <a:gd fmla="val 5688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8" name="Google Shape;68;p14" title="12121q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6225" y="255150"/>
            <a:ext cx="1153350" cy="1619125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4"/>
          <p:cNvSpPr txBox="1"/>
          <p:nvPr/>
        </p:nvSpPr>
        <p:spPr>
          <a:xfrm>
            <a:off x="1765350" y="819236"/>
            <a:ext cx="5613300" cy="3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2900">
                <a:solidFill>
                  <a:srgbClr val="3C4A6F"/>
                </a:solidFill>
                <a:latin typeface="Montagu Slab"/>
                <a:ea typeface="Montagu Slab"/>
                <a:cs typeface="Montagu Slab"/>
                <a:sym typeface="Montagu Slab"/>
              </a:rPr>
              <a:t>About the Teacher</a:t>
            </a:r>
            <a:endParaRPr b="1" sz="2900">
              <a:solidFill>
                <a:srgbClr val="3C4A6F"/>
              </a:solidFill>
              <a:latin typeface="Montagu Slab"/>
              <a:ea typeface="Montagu Slab"/>
              <a:cs typeface="Montagu Slab"/>
              <a:sym typeface="Montagu Slab"/>
            </a:endParaRPr>
          </a:p>
        </p:txBody>
      </p:sp>
      <p:graphicFrame>
        <p:nvGraphicFramePr>
          <p:cNvPr id="70" name="Google Shape;70;p14"/>
          <p:cNvGraphicFramePr/>
          <p:nvPr/>
        </p:nvGraphicFramePr>
        <p:xfrm>
          <a:off x="1111250" y="13352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{E62E40BB-F67D-42D1-BF66-70F8EC873CCB}</a:tableStyleId>
              </a:tblPr>
              <a:tblGrid>
                <a:gridCol w="2402425"/>
                <a:gridCol w="4519075"/>
              </a:tblGrid>
              <a:tr h="4288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uk" sz="1200">
                          <a:solidFill>
                            <a:srgbClr val="24345E"/>
                          </a:solidFill>
                          <a:latin typeface="Fahkwang"/>
                          <a:ea typeface="Fahkwang"/>
                          <a:cs typeface="Fahkwang"/>
                          <a:sym typeface="Fahkwang"/>
                        </a:rPr>
                        <a:t>Full Name:</a:t>
                      </a:r>
                      <a:endParaRPr b="1" sz="1200">
                        <a:solidFill>
                          <a:srgbClr val="24345E"/>
                        </a:solidFill>
                        <a:latin typeface="Fahkwang"/>
                        <a:ea typeface="Fahkwang"/>
                        <a:cs typeface="Fahkwang"/>
                        <a:sym typeface="Fahkwang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24345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4345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4345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4345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solidFill>
                            <a:srgbClr val="24345E"/>
                          </a:solidFill>
                          <a:latin typeface="Fahkwang"/>
                          <a:ea typeface="Fahkwang"/>
                          <a:cs typeface="Fahkwang"/>
                          <a:sym typeface="Fahkwang"/>
                        </a:rPr>
                        <a:t>[Your Name]</a:t>
                      </a:r>
                      <a:endParaRPr sz="1200">
                        <a:solidFill>
                          <a:srgbClr val="24345E"/>
                        </a:solidFill>
                        <a:latin typeface="Fahkwang"/>
                        <a:ea typeface="Fahkwang"/>
                        <a:cs typeface="Fahkwang"/>
                        <a:sym typeface="Fahkwang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24345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4345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4345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4345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288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uk" sz="1200">
                          <a:solidFill>
                            <a:srgbClr val="24345E"/>
                          </a:solidFill>
                          <a:latin typeface="Fahkwang"/>
                          <a:ea typeface="Fahkwang"/>
                          <a:cs typeface="Fahkwang"/>
                          <a:sym typeface="Fahkwang"/>
                        </a:rPr>
                        <a:t>Education:</a:t>
                      </a:r>
                      <a:endParaRPr b="1" sz="1200">
                        <a:solidFill>
                          <a:srgbClr val="24345E"/>
                        </a:solidFill>
                        <a:latin typeface="Fahkwang"/>
                        <a:ea typeface="Fahkwang"/>
                        <a:cs typeface="Fahkwang"/>
                        <a:sym typeface="Fahkwang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24345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4345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4345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4345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solidFill>
                            <a:srgbClr val="24345E"/>
                          </a:solidFill>
                          <a:latin typeface="Fahkwang"/>
                          <a:ea typeface="Fahkwang"/>
                          <a:cs typeface="Fahkwang"/>
                          <a:sym typeface="Fahkwang"/>
                        </a:rPr>
                        <a:t>[Degrees, University, Year of Graduation]</a:t>
                      </a:r>
                      <a:endParaRPr sz="1200">
                        <a:solidFill>
                          <a:srgbClr val="24345E"/>
                        </a:solidFill>
                        <a:latin typeface="Fahkwang"/>
                        <a:ea typeface="Fahkwang"/>
                        <a:cs typeface="Fahkwang"/>
                        <a:sym typeface="Fahkwang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24345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4345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4345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4345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288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uk" sz="1200">
                          <a:solidFill>
                            <a:srgbClr val="24345E"/>
                          </a:solidFill>
                          <a:latin typeface="Fahkwang"/>
                          <a:ea typeface="Fahkwang"/>
                          <a:cs typeface="Fahkwang"/>
                          <a:sym typeface="Fahkwang"/>
                        </a:rPr>
                        <a:t>Teaching Experience:</a:t>
                      </a:r>
                      <a:endParaRPr b="1" sz="1200">
                        <a:solidFill>
                          <a:srgbClr val="24345E"/>
                        </a:solidFill>
                        <a:latin typeface="Fahkwang"/>
                        <a:ea typeface="Fahkwang"/>
                        <a:cs typeface="Fahkwang"/>
                        <a:sym typeface="Fahkwang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24345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4345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4345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4345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solidFill>
                            <a:srgbClr val="24345E"/>
                          </a:solidFill>
                          <a:latin typeface="Fahkwang"/>
                          <a:ea typeface="Fahkwang"/>
                          <a:cs typeface="Fahkwang"/>
                          <a:sym typeface="Fahkwang"/>
                        </a:rPr>
                        <a:t>[Number of Years, Subjects Taught]</a:t>
                      </a:r>
                      <a:endParaRPr sz="1200">
                        <a:solidFill>
                          <a:srgbClr val="24345E"/>
                        </a:solidFill>
                        <a:latin typeface="Fahkwang"/>
                        <a:ea typeface="Fahkwang"/>
                        <a:cs typeface="Fahkwang"/>
                        <a:sym typeface="Fahkwang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24345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4345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4345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4345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288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uk" sz="1200">
                          <a:solidFill>
                            <a:srgbClr val="24345E"/>
                          </a:solidFill>
                          <a:latin typeface="Fahkwang"/>
                          <a:ea typeface="Fahkwang"/>
                          <a:cs typeface="Fahkwang"/>
                          <a:sym typeface="Fahkwang"/>
                        </a:rPr>
                        <a:t>Specialization:</a:t>
                      </a:r>
                      <a:endParaRPr b="1" sz="1200">
                        <a:solidFill>
                          <a:srgbClr val="24345E"/>
                        </a:solidFill>
                        <a:latin typeface="Fahkwang"/>
                        <a:ea typeface="Fahkwang"/>
                        <a:cs typeface="Fahkwang"/>
                        <a:sym typeface="Fahkwang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24345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4345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4345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4345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solidFill>
                            <a:srgbClr val="24345E"/>
                          </a:solidFill>
                          <a:latin typeface="Fahkwang"/>
                          <a:ea typeface="Fahkwang"/>
                          <a:cs typeface="Fahkwang"/>
                          <a:sym typeface="Fahkwang"/>
                        </a:rPr>
                        <a:t>[Main Teaching Areas or Expertise]</a:t>
                      </a:r>
                      <a:endParaRPr sz="1200">
                        <a:solidFill>
                          <a:srgbClr val="24345E"/>
                        </a:solidFill>
                        <a:latin typeface="Fahkwang"/>
                        <a:ea typeface="Fahkwang"/>
                        <a:cs typeface="Fahkwang"/>
                        <a:sym typeface="Fahkwang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24345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4345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4345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4345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288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uk" sz="1200">
                          <a:solidFill>
                            <a:srgbClr val="24345E"/>
                          </a:solidFill>
                          <a:latin typeface="Fahkwang"/>
                          <a:ea typeface="Fahkwang"/>
                          <a:cs typeface="Fahkwang"/>
                          <a:sym typeface="Fahkwang"/>
                        </a:rPr>
                        <a:t>Certifications &amp; Awards:</a:t>
                      </a:r>
                      <a:endParaRPr b="1" sz="1200">
                        <a:solidFill>
                          <a:srgbClr val="24345E"/>
                        </a:solidFill>
                        <a:latin typeface="Fahkwang"/>
                        <a:ea typeface="Fahkwang"/>
                        <a:cs typeface="Fahkwang"/>
                        <a:sym typeface="Fahkwang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24345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4345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4345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4345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solidFill>
                            <a:srgbClr val="24345E"/>
                          </a:solidFill>
                          <a:latin typeface="Fahkwang"/>
                          <a:ea typeface="Fahkwang"/>
                          <a:cs typeface="Fahkwang"/>
                          <a:sym typeface="Fahkwang"/>
                        </a:rPr>
                        <a:t>[Relevant Credentials or Recognitions]</a:t>
                      </a:r>
                      <a:endParaRPr sz="1200">
                        <a:solidFill>
                          <a:srgbClr val="24345E"/>
                        </a:solidFill>
                        <a:latin typeface="Fahkwang"/>
                        <a:ea typeface="Fahkwang"/>
                        <a:cs typeface="Fahkwang"/>
                        <a:sym typeface="Fahkwang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24345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4345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4345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4345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288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uk" sz="1200">
                          <a:solidFill>
                            <a:srgbClr val="24345E"/>
                          </a:solidFill>
                          <a:latin typeface="Fahkwang"/>
                          <a:ea typeface="Fahkwang"/>
                          <a:cs typeface="Fahkwang"/>
                          <a:sym typeface="Fahkwang"/>
                        </a:rPr>
                        <a:t>Hobbies &amp; Interests:</a:t>
                      </a:r>
                      <a:endParaRPr b="1" sz="1200">
                        <a:solidFill>
                          <a:srgbClr val="24345E"/>
                        </a:solidFill>
                        <a:latin typeface="Fahkwang"/>
                        <a:ea typeface="Fahkwang"/>
                        <a:cs typeface="Fahkwang"/>
                        <a:sym typeface="Fahkwang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24345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4345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4345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4345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solidFill>
                            <a:srgbClr val="24345E"/>
                          </a:solidFill>
                          <a:latin typeface="Fahkwang"/>
                          <a:ea typeface="Fahkwang"/>
                          <a:cs typeface="Fahkwang"/>
                          <a:sym typeface="Fahkwang"/>
                        </a:rPr>
                        <a:t>[Personal Interests]</a:t>
                      </a:r>
                      <a:endParaRPr sz="1200">
                        <a:solidFill>
                          <a:srgbClr val="24345E"/>
                        </a:solidFill>
                        <a:latin typeface="Fahkwang"/>
                        <a:ea typeface="Fahkwang"/>
                        <a:cs typeface="Fahkwang"/>
                        <a:sym typeface="Fahkwang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24345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4345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4345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4345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288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uk" sz="1200">
                          <a:solidFill>
                            <a:srgbClr val="24345E"/>
                          </a:solidFill>
                          <a:latin typeface="Fahkwang"/>
                          <a:ea typeface="Fahkwang"/>
                          <a:cs typeface="Fahkwang"/>
                          <a:sym typeface="Fahkwang"/>
                        </a:rPr>
                        <a:t>Teaching Philosophy:</a:t>
                      </a:r>
                      <a:endParaRPr b="1" sz="1200">
                        <a:solidFill>
                          <a:srgbClr val="24345E"/>
                        </a:solidFill>
                        <a:latin typeface="Fahkwang"/>
                        <a:ea typeface="Fahkwang"/>
                        <a:cs typeface="Fahkwang"/>
                        <a:sym typeface="Fahkwang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24345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4345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4345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4345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solidFill>
                            <a:srgbClr val="24345E"/>
                          </a:solidFill>
                          <a:latin typeface="Fahkwang"/>
                          <a:ea typeface="Fahkwang"/>
                          <a:cs typeface="Fahkwang"/>
                          <a:sym typeface="Fahkwang"/>
                        </a:rPr>
                        <a:t>[Brief Statement on Teaching Approach]</a:t>
                      </a:r>
                      <a:endParaRPr sz="1200">
                        <a:solidFill>
                          <a:srgbClr val="24345E"/>
                        </a:solidFill>
                        <a:latin typeface="Fahkwang"/>
                        <a:ea typeface="Fahkwang"/>
                        <a:cs typeface="Fahkwang"/>
                        <a:sym typeface="Fahkwang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24345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4345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4345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4345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71" name="Google Shape;71;p14" title="12121.png"/>
          <p:cNvPicPr preferRelativeResize="0"/>
          <p:nvPr/>
        </p:nvPicPr>
        <p:blipFill rotWithShape="1">
          <a:blip r:embed="rId4">
            <a:alphaModFix/>
          </a:blip>
          <a:srcRect b="0" l="-1720" r="1719" t="0"/>
          <a:stretch/>
        </p:blipFill>
        <p:spPr>
          <a:xfrm>
            <a:off x="7506101" y="3262950"/>
            <a:ext cx="1491350" cy="1713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Google Shape;76;p15"/>
          <p:cNvGrpSpPr/>
          <p:nvPr/>
        </p:nvGrpSpPr>
        <p:grpSpPr>
          <a:xfrm>
            <a:off x="6412501" y="1524256"/>
            <a:ext cx="1851300" cy="1851900"/>
            <a:chOff x="6412519" y="1524256"/>
            <a:chExt cx="1851300" cy="1851900"/>
          </a:xfrm>
        </p:grpSpPr>
        <p:sp>
          <p:nvSpPr>
            <p:cNvPr id="77" name="Google Shape;77;p15"/>
            <p:cNvSpPr/>
            <p:nvPr/>
          </p:nvSpPr>
          <p:spPr>
            <a:xfrm>
              <a:off x="6412519" y="1524256"/>
              <a:ext cx="1851300" cy="1851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" name="Google Shape;78;p15"/>
            <p:cNvSpPr txBox="1"/>
            <p:nvPr/>
          </p:nvSpPr>
          <p:spPr>
            <a:xfrm>
              <a:off x="6412519" y="3118175"/>
              <a:ext cx="1851300" cy="13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100">
                  <a:solidFill>
                    <a:srgbClr val="24345E"/>
                  </a:solidFill>
                  <a:latin typeface="Fahkwang Medium"/>
                  <a:ea typeface="Fahkwang Medium"/>
                  <a:cs typeface="Fahkwang Medium"/>
                  <a:sym typeface="Fahkwang Medium"/>
                </a:rPr>
                <a:t>Year of Teaching</a:t>
              </a:r>
              <a:endParaRPr sz="1100">
                <a:solidFill>
                  <a:srgbClr val="24345E"/>
                </a:solidFill>
                <a:latin typeface="Fahkwang Medium"/>
                <a:ea typeface="Fahkwang Medium"/>
                <a:cs typeface="Fahkwang Medium"/>
                <a:sym typeface="Fahkwang Medium"/>
              </a:endParaRPr>
            </a:p>
          </p:txBody>
        </p:sp>
      </p:grpSp>
      <p:sp>
        <p:nvSpPr>
          <p:cNvPr id="79" name="Google Shape;79;p15"/>
          <p:cNvSpPr/>
          <p:nvPr/>
        </p:nvSpPr>
        <p:spPr>
          <a:xfrm>
            <a:off x="596564" y="1524256"/>
            <a:ext cx="1851300" cy="1851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p15"/>
          <p:cNvSpPr/>
          <p:nvPr/>
        </p:nvSpPr>
        <p:spPr>
          <a:xfrm>
            <a:off x="3504526" y="1524256"/>
            <a:ext cx="1851300" cy="1851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Google Shape;81;p15"/>
          <p:cNvSpPr txBox="1"/>
          <p:nvPr/>
        </p:nvSpPr>
        <p:spPr>
          <a:xfrm>
            <a:off x="690725" y="678882"/>
            <a:ext cx="7762500" cy="3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2900">
                <a:solidFill>
                  <a:srgbClr val="3C4A6F"/>
                </a:solidFill>
                <a:latin typeface="Montagu Slab"/>
                <a:ea typeface="Montagu Slab"/>
                <a:cs typeface="Montagu Slab"/>
                <a:sym typeface="Montagu Slab"/>
              </a:rPr>
              <a:t>Teaching Experience in Detail</a:t>
            </a:r>
            <a:endParaRPr b="1" sz="2900">
              <a:solidFill>
                <a:srgbClr val="3C4A6F"/>
              </a:solidFill>
              <a:latin typeface="Montagu Slab"/>
              <a:ea typeface="Montagu Slab"/>
              <a:cs typeface="Montagu Slab"/>
              <a:sym typeface="Montagu Slab"/>
            </a:endParaRPr>
          </a:p>
        </p:txBody>
      </p:sp>
      <p:pic>
        <p:nvPicPr>
          <p:cNvPr id="82" name="Google Shape;82;p15" title="qa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0755" y="1640425"/>
            <a:ext cx="1626820" cy="1292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5" title="wd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16755" y="1640425"/>
            <a:ext cx="1626820" cy="1292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5" title="1f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524759" y="1640425"/>
            <a:ext cx="1626820" cy="1292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5" title="yhy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06792" y="2765842"/>
            <a:ext cx="226258" cy="657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5" title="xd.png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282225" y="2757288"/>
            <a:ext cx="428148" cy="674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5" title="lol.png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540292" y="3982964"/>
            <a:ext cx="807275" cy="250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5" title="mjm.png"/>
          <p:cNvPicPr preferRelativeResize="0"/>
          <p:nvPr/>
        </p:nvPicPr>
        <p:blipFill rotWithShape="1">
          <a:blip r:embed="rId9">
            <a:alphaModFix/>
          </a:blip>
          <a:srcRect b="3278" l="3278" r="4894" t="4894"/>
          <a:stretch/>
        </p:blipFill>
        <p:spPr>
          <a:xfrm>
            <a:off x="7859700" y="2965625"/>
            <a:ext cx="647075" cy="60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5" title="12.png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2238200" y="2933250"/>
            <a:ext cx="585975" cy="575250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5"/>
          <p:cNvSpPr txBox="1"/>
          <p:nvPr/>
        </p:nvSpPr>
        <p:spPr>
          <a:xfrm>
            <a:off x="596525" y="3118175"/>
            <a:ext cx="1851300" cy="13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1100">
                <a:solidFill>
                  <a:srgbClr val="24345E"/>
                </a:solidFill>
                <a:latin typeface="Fahkwang Medium"/>
                <a:ea typeface="Fahkwang Medium"/>
                <a:cs typeface="Fahkwang Medium"/>
                <a:sym typeface="Fahkwang Medium"/>
              </a:rPr>
              <a:t>Year of Teaching</a:t>
            </a:r>
            <a:endParaRPr sz="1100">
              <a:solidFill>
                <a:srgbClr val="24345E"/>
              </a:solidFill>
              <a:latin typeface="Fahkwang Medium"/>
              <a:ea typeface="Fahkwang Medium"/>
              <a:cs typeface="Fahkwang Medium"/>
              <a:sym typeface="Fahkwang Medium"/>
            </a:endParaRPr>
          </a:p>
        </p:txBody>
      </p:sp>
      <p:grpSp>
        <p:nvGrpSpPr>
          <p:cNvPr id="91" name="Google Shape;91;p15"/>
          <p:cNvGrpSpPr/>
          <p:nvPr/>
        </p:nvGrpSpPr>
        <p:grpSpPr>
          <a:xfrm>
            <a:off x="596527" y="3688502"/>
            <a:ext cx="1851375" cy="887800"/>
            <a:chOff x="596528" y="3688502"/>
            <a:chExt cx="1851375" cy="887800"/>
          </a:xfrm>
        </p:grpSpPr>
        <p:pic>
          <p:nvPicPr>
            <p:cNvPr id="92" name="Google Shape;92;p15" title="12121da.png"/>
            <p:cNvPicPr preferRelativeResize="0"/>
            <p:nvPr/>
          </p:nvPicPr>
          <p:blipFill>
            <a:blip r:embed="rId11">
              <a:alphaModFix/>
            </a:blip>
            <a:stretch>
              <a:fillRect/>
            </a:stretch>
          </p:blipFill>
          <p:spPr>
            <a:xfrm>
              <a:off x="596528" y="3688502"/>
              <a:ext cx="1851375" cy="887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3" name="Google Shape;93;p15"/>
            <p:cNvSpPr txBox="1"/>
            <p:nvPr/>
          </p:nvSpPr>
          <p:spPr>
            <a:xfrm>
              <a:off x="666150" y="3929702"/>
              <a:ext cx="17121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000">
                  <a:solidFill>
                    <a:srgbClr val="24345E"/>
                  </a:solidFill>
                  <a:latin typeface="Fahkwang Medium"/>
                  <a:ea typeface="Fahkwang Medium"/>
                  <a:cs typeface="Fahkwang Medium"/>
                  <a:sym typeface="Fahkwang Medium"/>
                </a:rPr>
                <a:t>Briefly tell about the </a:t>
              </a:r>
              <a:endParaRPr sz="1000">
                <a:solidFill>
                  <a:srgbClr val="24345E"/>
                </a:solidFill>
                <a:latin typeface="Fahkwang Medium"/>
                <a:ea typeface="Fahkwang Medium"/>
                <a:cs typeface="Fahkwang Medium"/>
                <a:sym typeface="Fahkwang Medium"/>
              </a:endParaRPr>
            </a:p>
            <a:p>
              <a:pPr indent="0" lvl="0" marL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000">
                  <a:solidFill>
                    <a:srgbClr val="24345E"/>
                  </a:solidFill>
                  <a:latin typeface="Fahkwang Medium"/>
                  <a:ea typeface="Fahkwang Medium"/>
                  <a:cs typeface="Fahkwang Medium"/>
                  <a:sym typeface="Fahkwang Medium"/>
                </a:rPr>
                <a:t>place where you </a:t>
              </a:r>
              <a:endParaRPr sz="1000">
                <a:solidFill>
                  <a:srgbClr val="24345E"/>
                </a:solidFill>
                <a:latin typeface="Fahkwang Medium"/>
                <a:ea typeface="Fahkwang Medium"/>
                <a:cs typeface="Fahkwang Medium"/>
                <a:sym typeface="Fahkwang Medium"/>
              </a:endParaRPr>
            </a:p>
            <a:p>
              <a:pPr indent="0" lvl="0" marL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000">
                  <a:solidFill>
                    <a:srgbClr val="24345E"/>
                  </a:solidFill>
                  <a:latin typeface="Fahkwang Medium"/>
                  <a:ea typeface="Fahkwang Medium"/>
                  <a:cs typeface="Fahkwang Medium"/>
                  <a:sym typeface="Fahkwang Medium"/>
                </a:rPr>
                <a:t>taught before.</a:t>
              </a:r>
              <a:endParaRPr sz="1000">
                <a:solidFill>
                  <a:srgbClr val="24345E"/>
                </a:solidFill>
                <a:latin typeface="Fahkwang Medium"/>
                <a:ea typeface="Fahkwang Medium"/>
                <a:cs typeface="Fahkwang Medium"/>
                <a:sym typeface="Fahkwang Medium"/>
              </a:endParaRPr>
            </a:p>
          </p:txBody>
        </p:sp>
      </p:grpSp>
      <p:sp>
        <p:nvSpPr>
          <p:cNvPr id="94" name="Google Shape;94;p15"/>
          <p:cNvSpPr txBox="1"/>
          <p:nvPr/>
        </p:nvSpPr>
        <p:spPr>
          <a:xfrm>
            <a:off x="3504525" y="3118175"/>
            <a:ext cx="1851300" cy="13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1100">
                <a:solidFill>
                  <a:srgbClr val="24345E"/>
                </a:solidFill>
                <a:latin typeface="Fahkwang Medium"/>
                <a:ea typeface="Fahkwang Medium"/>
                <a:cs typeface="Fahkwang Medium"/>
                <a:sym typeface="Fahkwang Medium"/>
              </a:rPr>
              <a:t>Year of Teaching</a:t>
            </a:r>
            <a:endParaRPr sz="1100">
              <a:solidFill>
                <a:srgbClr val="24345E"/>
              </a:solidFill>
              <a:latin typeface="Fahkwang Medium"/>
              <a:ea typeface="Fahkwang Medium"/>
              <a:cs typeface="Fahkwang Medium"/>
              <a:sym typeface="Fahkwang Medium"/>
            </a:endParaRPr>
          </a:p>
        </p:txBody>
      </p:sp>
      <p:grpSp>
        <p:nvGrpSpPr>
          <p:cNvPr id="95" name="Google Shape;95;p15"/>
          <p:cNvGrpSpPr/>
          <p:nvPr/>
        </p:nvGrpSpPr>
        <p:grpSpPr>
          <a:xfrm>
            <a:off x="3504489" y="3688502"/>
            <a:ext cx="1851375" cy="887800"/>
            <a:chOff x="596528" y="3688502"/>
            <a:chExt cx="1851375" cy="887800"/>
          </a:xfrm>
        </p:grpSpPr>
        <p:pic>
          <p:nvPicPr>
            <p:cNvPr id="96" name="Google Shape;96;p15" title="12121da.png"/>
            <p:cNvPicPr preferRelativeResize="0"/>
            <p:nvPr/>
          </p:nvPicPr>
          <p:blipFill>
            <a:blip r:embed="rId11">
              <a:alphaModFix/>
            </a:blip>
            <a:stretch>
              <a:fillRect/>
            </a:stretch>
          </p:blipFill>
          <p:spPr>
            <a:xfrm>
              <a:off x="596528" y="3688502"/>
              <a:ext cx="1851375" cy="887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7" name="Google Shape;97;p15"/>
            <p:cNvSpPr txBox="1"/>
            <p:nvPr/>
          </p:nvSpPr>
          <p:spPr>
            <a:xfrm>
              <a:off x="666150" y="3929702"/>
              <a:ext cx="17121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000">
                  <a:solidFill>
                    <a:srgbClr val="24345E"/>
                  </a:solidFill>
                  <a:latin typeface="Fahkwang Medium"/>
                  <a:ea typeface="Fahkwang Medium"/>
                  <a:cs typeface="Fahkwang Medium"/>
                  <a:sym typeface="Fahkwang Medium"/>
                </a:rPr>
                <a:t>Briefly tell about the </a:t>
              </a:r>
              <a:endParaRPr sz="1000">
                <a:solidFill>
                  <a:srgbClr val="24345E"/>
                </a:solidFill>
                <a:latin typeface="Fahkwang Medium"/>
                <a:ea typeface="Fahkwang Medium"/>
                <a:cs typeface="Fahkwang Medium"/>
                <a:sym typeface="Fahkwang Medium"/>
              </a:endParaRPr>
            </a:p>
            <a:p>
              <a:pPr indent="0" lvl="0" marL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000">
                  <a:solidFill>
                    <a:srgbClr val="24345E"/>
                  </a:solidFill>
                  <a:latin typeface="Fahkwang Medium"/>
                  <a:ea typeface="Fahkwang Medium"/>
                  <a:cs typeface="Fahkwang Medium"/>
                  <a:sym typeface="Fahkwang Medium"/>
                </a:rPr>
                <a:t>place where you </a:t>
              </a:r>
              <a:endParaRPr sz="1000">
                <a:solidFill>
                  <a:srgbClr val="24345E"/>
                </a:solidFill>
                <a:latin typeface="Fahkwang Medium"/>
                <a:ea typeface="Fahkwang Medium"/>
                <a:cs typeface="Fahkwang Medium"/>
                <a:sym typeface="Fahkwang Medium"/>
              </a:endParaRPr>
            </a:p>
            <a:p>
              <a:pPr indent="0" lvl="0" marL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000">
                  <a:solidFill>
                    <a:srgbClr val="24345E"/>
                  </a:solidFill>
                  <a:latin typeface="Fahkwang Medium"/>
                  <a:ea typeface="Fahkwang Medium"/>
                  <a:cs typeface="Fahkwang Medium"/>
                  <a:sym typeface="Fahkwang Medium"/>
                </a:rPr>
                <a:t>taught before.</a:t>
              </a:r>
              <a:endParaRPr sz="1000">
                <a:solidFill>
                  <a:srgbClr val="24345E"/>
                </a:solidFill>
                <a:latin typeface="Fahkwang Medium"/>
                <a:ea typeface="Fahkwang Medium"/>
                <a:cs typeface="Fahkwang Medium"/>
                <a:sym typeface="Fahkwang Medium"/>
              </a:endParaRPr>
            </a:p>
          </p:txBody>
        </p:sp>
      </p:grpSp>
      <p:pic>
        <p:nvPicPr>
          <p:cNvPr id="98" name="Google Shape;98;p15" title="lol.png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434267" y="3982964"/>
            <a:ext cx="807275" cy="2509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9" name="Google Shape;99;p15"/>
          <p:cNvGrpSpPr/>
          <p:nvPr/>
        </p:nvGrpSpPr>
        <p:grpSpPr>
          <a:xfrm>
            <a:off x="6412464" y="3688502"/>
            <a:ext cx="1851375" cy="887800"/>
            <a:chOff x="596528" y="3688502"/>
            <a:chExt cx="1851375" cy="887800"/>
          </a:xfrm>
        </p:grpSpPr>
        <p:pic>
          <p:nvPicPr>
            <p:cNvPr id="100" name="Google Shape;100;p15" title="12121da.png"/>
            <p:cNvPicPr preferRelativeResize="0"/>
            <p:nvPr/>
          </p:nvPicPr>
          <p:blipFill>
            <a:blip r:embed="rId11">
              <a:alphaModFix/>
            </a:blip>
            <a:stretch>
              <a:fillRect/>
            </a:stretch>
          </p:blipFill>
          <p:spPr>
            <a:xfrm>
              <a:off x="596528" y="3688502"/>
              <a:ext cx="1851375" cy="887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1" name="Google Shape;101;p15"/>
            <p:cNvSpPr txBox="1"/>
            <p:nvPr/>
          </p:nvSpPr>
          <p:spPr>
            <a:xfrm>
              <a:off x="666150" y="3929702"/>
              <a:ext cx="17121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000">
                  <a:solidFill>
                    <a:srgbClr val="24345E"/>
                  </a:solidFill>
                  <a:latin typeface="Fahkwang Medium"/>
                  <a:ea typeface="Fahkwang Medium"/>
                  <a:cs typeface="Fahkwang Medium"/>
                  <a:sym typeface="Fahkwang Medium"/>
                </a:rPr>
                <a:t>Briefly tell about the </a:t>
              </a:r>
              <a:endParaRPr sz="1000">
                <a:solidFill>
                  <a:srgbClr val="24345E"/>
                </a:solidFill>
                <a:latin typeface="Fahkwang Medium"/>
                <a:ea typeface="Fahkwang Medium"/>
                <a:cs typeface="Fahkwang Medium"/>
                <a:sym typeface="Fahkwang Medium"/>
              </a:endParaRPr>
            </a:p>
            <a:p>
              <a:pPr indent="0" lvl="0" marL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000">
                  <a:solidFill>
                    <a:srgbClr val="24345E"/>
                  </a:solidFill>
                  <a:latin typeface="Fahkwang Medium"/>
                  <a:ea typeface="Fahkwang Medium"/>
                  <a:cs typeface="Fahkwang Medium"/>
                  <a:sym typeface="Fahkwang Medium"/>
                </a:rPr>
                <a:t>place where you </a:t>
              </a:r>
              <a:endParaRPr sz="1000">
                <a:solidFill>
                  <a:srgbClr val="24345E"/>
                </a:solidFill>
                <a:latin typeface="Fahkwang Medium"/>
                <a:ea typeface="Fahkwang Medium"/>
                <a:cs typeface="Fahkwang Medium"/>
                <a:sym typeface="Fahkwang Medium"/>
              </a:endParaRPr>
            </a:p>
            <a:p>
              <a:pPr indent="0" lvl="0" marL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000">
                  <a:solidFill>
                    <a:srgbClr val="24345E"/>
                  </a:solidFill>
                  <a:latin typeface="Fahkwang Medium"/>
                  <a:ea typeface="Fahkwang Medium"/>
                  <a:cs typeface="Fahkwang Medium"/>
                  <a:sym typeface="Fahkwang Medium"/>
                </a:rPr>
                <a:t>taught before.</a:t>
              </a:r>
              <a:endParaRPr sz="1000">
                <a:solidFill>
                  <a:srgbClr val="24345E"/>
                </a:solidFill>
                <a:latin typeface="Fahkwang Medium"/>
                <a:ea typeface="Fahkwang Medium"/>
                <a:cs typeface="Fahkwang Medium"/>
                <a:sym typeface="Fahkwang Medium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6"/>
          <p:cNvSpPr txBox="1"/>
          <p:nvPr/>
        </p:nvSpPr>
        <p:spPr>
          <a:xfrm>
            <a:off x="690750" y="678882"/>
            <a:ext cx="7762500" cy="3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2900">
                <a:solidFill>
                  <a:srgbClr val="3C4A6F"/>
                </a:solidFill>
                <a:latin typeface="Montagu Slab"/>
                <a:ea typeface="Montagu Slab"/>
                <a:cs typeface="Montagu Slab"/>
                <a:sym typeface="Montagu Slab"/>
              </a:rPr>
              <a:t>Briefly About Favorite Hobbies</a:t>
            </a:r>
            <a:endParaRPr b="1" sz="2900">
              <a:solidFill>
                <a:srgbClr val="3C4A6F"/>
              </a:solidFill>
              <a:latin typeface="Montagu Slab"/>
              <a:ea typeface="Montagu Slab"/>
              <a:cs typeface="Montagu Slab"/>
              <a:sym typeface="Montagu Slab"/>
            </a:endParaRPr>
          </a:p>
        </p:txBody>
      </p:sp>
      <p:pic>
        <p:nvPicPr>
          <p:cNvPr id="107" name="Google Shape;107;p16" title="12121q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6592788">
            <a:off x="2301538" y="4099591"/>
            <a:ext cx="844183" cy="1185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6" title="jeopardy-for-teachers-google-slides-template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14100" y="4443850"/>
            <a:ext cx="1184350" cy="5243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9" name="Google Shape;109;p16"/>
          <p:cNvGrpSpPr/>
          <p:nvPr/>
        </p:nvGrpSpPr>
        <p:grpSpPr>
          <a:xfrm>
            <a:off x="476425" y="1520151"/>
            <a:ext cx="2550900" cy="2658153"/>
            <a:chOff x="476425" y="1520151"/>
            <a:chExt cx="2550900" cy="2658153"/>
          </a:xfrm>
        </p:grpSpPr>
        <p:sp>
          <p:nvSpPr>
            <p:cNvPr id="110" name="Google Shape;110;p16"/>
            <p:cNvSpPr txBox="1"/>
            <p:nvPr/>
          </p:nvSpPr>
          <p:spPr>
            <a:xfrm>
              <a:off x="476425" y="3944303"/>
              <a:ext cx="2550900" cy="234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uk" sz="1900">
                  <a:solidFill>
                    <a:srgbClr val="5C5074"/>
                  </a:solidFill>
                  <a:latin typeface="Montagu Slab"/>
                  <a:ea typeface="Montagu Slab"/>
                  <a:cs typeface="Montagu Slab"/>
                  <a:sym typeface="Montagu Slab"/>
                </a:rPr>
                <a:t>Painting</a:t>
              </a:r>
              <a:endParaRPr b="1" sz="1900">
                <a:solidFill>
                  <a:srgbClr val="5C5074"/>
                </a:solidFill>
                <a:latin typeface="Montagu Slab"/>
                <a:ea typeface="Montagu Slab"/>
                <a:cs typeface="Montagu Slab"/>
                <a:sym typeface="Montagu Slab"/>
              </a:endParaRPr>
            </a:p>
          </p:txBody>
        </p:sp>
        <p:grpSp>
          <p:nvGrpSpPr>
            <p:cNvPr id="111" name="Google Shape;111;p16"/>
            <p:cNvGrpSpPr/>
            <p:nvPr/>
          </p:nvGrpSpPr>
          <p:grpSpPr>
            <a:xfrm>
              <a:off x="503956" y="1520151"/>
              <a:ext cx="2495839" cy="2059410"/>
              <a:chOff x="503954" y="1520151"/>
              <a:chExt cx="2495839" cy="2059410"/>
            </a:xfrm>
          </p:grpSpPr>
          <p:grpSp>
            <p:nvGrpSpPr>
              <p:cNvPr id="112" name="Google Shape;112;p16"/>
              <p:cNvGrpSpPr/>
              <p:nvPr/>
            </p:nvGrpSpPr>
            <p:grpSpPr>
              <a:xfrm>
                <a:off x="503954" y="2382717"/>
                <a:ext cx="2495839" cy="1196843"/>
                <a:chOff x="503954" y="2382717"/>
                <a:chExt cx="2495839" cy="1196843"/>
              </a:xfrm>
            </p:grpSpPr>
            <p:pic>
              <p:nvPicPr>
                <p:cNvPr id="113" name="Google Shape;113;p16" title="12121da.png"/>
                <p:cNvPicPr preferRelativeResize="0"/>
                <p:nvPr/>
              </p:nvPicPr>
              <p:blipFill>
                <a:blip r:embed="rId5">
                  <a:alphaModFix/>
                </a:blip>
                <a:stretch>
                  <a:fillRect/>
                </a:stretch>
              </p:blipFill>
              <p:spPr>
                <a:xfrm>
                  <a:off x="503954" y="2382717"/>
                  <a:ext cx="2495839" cy="1196843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114" name="Google Shape;114;p16"/>
                <p:cNvSpPr txBox="1"/>
                <p:nvPr/>
              </p:nvSpPr>
              <p:spPr>
                <a:xfrm>
                  <a:off x="597774" y="2972782"/>
                  <a:ext cx="2308200" cy="4311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>
                      <a:solidFill>
                        <a:srgbClr val="24345E"/>
                      </a:solidFill>
                      <a:latin typeface="Fahkwang Medium"/>
                      <a:ea typeface="Fahkwang Medium"/>
                      <a:cs typeface="Fahkwang Medium"/>
                      <a:sym typeface="Fahkwang Medium"/>
                    </a:rPr>
                    <a:t>Briefly tell about </a:t>
                  </a:r>
                  <a:endParaRPr>
                    <a:solidFill>
                      <a:srgbClr val="24345E"/>
                    </a:solidFill>
                    <a:latin typeface="Fahkwang Medium"/>
                    <a:ea typeface="Fahkwang Medium"/>
                    <a:cs typeface="Fahkwang Medium"/>
                    <a:sym typeface="Fahkwang Medium"/>
                  </a:endParaRPr>
                </a:p>
                <a:p>
                  <a:pPr indent="0" lvl="0" marL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>
                      <a:solidFill>
                        <a:srgbClr val="24345E"/>
                      </a:solidFill>
                      <a:latin typeface="Fahkwang Medium"/>
                      <a:ea typeface="Fahkwang Medium"/>
                      <a:cs typeface="Fahkwang Medium"/>
                      <a:sym typeface="Fahkwang Medium"/>
                    </a:rPr>
                    <a:t>this hobby</a:t>
                  </a:r>
                  <a:endParaRPr>
                    <a:solidFill>
                      <a:srgbClr val="24345E"/>
                    </a:solidFill>
                    <a:latin typeface="Fahkwang Medium"/>
                    <a:ea typeface="Fahkwang Medium"/>
                    <a:cs typeface="Fahkwang Medium"/>
                    <a:sym typeface="Fahkwang Medium"/>
                  </a:endParaRPr>
                </a:p>
              </p:txBody>
            </p:sp>
          </p:grpSp>
          <p:pic>
            <p:nvPicPr>
              <p:cNvPr id="115" name="Google Shape;115;p16" title="cvc.png"/>
              <p:cNvPicPr preferRelativeResize="0"/>
              <p:nvPr/>
            </p:nvPicPr>
            <p:blipFill rotWithShape="1">
              <a:blip r:embed="rId6">
                <a:alphaModFix/>
              </a:blip>
              <a:srcRect b="3139" l="3139" r="3139" t="3139"/>
              <a:stretch/>
            </p:blipFill>
            <p:spPr>
              <a:xfrm>
                <a:off x="1095174" y="1520151"/>
                <a:ext cx="1313400" cy="1313400"/>
              </a:xfrm>
              <a:prstGeom prst="ellipse">
                <a:avLst/>
              </a:prstGeom>
              <a:noFill/>
              <a:ln cap="flat" cmpd="sng" w="2857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</p:pic>
        </p:grpSp>
      </p:grpSp>
      <p:grpSp>
        <p:nvGrpSpPr>
          <p:cNvPr id="116" name="Google Shape;116;p16"/>
          <p:cNvGrpSpPr/>
          <p:nvPr/>
        </p:nvGrpSpPr>
        <p:grpSpPr>
          <a:xfrm>
            <a:off x="3260932" y="1527501"/>
            <a:ext cx="2550900" cy="2884803"/>
            <a:chOff x="3285615" y="1527501"/>
            <a:chExt cx="2550900" cy="2884803"/>
          </a:xfrm>
        </p:grpSpPr>
        <p:grpSp>
          <p:nvGrpSpPr>
            <p:cNvPr id="117" name="Google Shape;117;p16"/>
            <p:cNvGrpSpPr/>
            <p:nvPr/>
          </p:nvGrpSpPr>
          <p:grpSpPr>
            <a:xfrm>
              <a:off x="3313145" y="1527501"/>
              <a:ext cx="2495839" cy="2052060"/>
              <a:chOff x="3324092" y="1527501"/>
              <a:chExt cx="2495839" cy="2052060"/>
            </a:xfrm>
          </p:grpSpPr>
          <p:grpSp>
            <p:nvGrpSpPr>
              <p:cNvPr id="118" name="Google Shape;118;p16"/>
              <p:cNvGrpSpPr/>
              <p:nvPr/>
            </p:nvGrpSpPr>
            <p:grpSpPr>
              <a:xfrm>
                <a:off x="3324092" y="2382717"/>
                <a:ext cx="2495839" cy="1196843"/>
                <a:chOff x="503954" y="2382717"/>
                <a:chExt cx="2495839" cy="1196843"/>
              </a:xfrm>
            </p:grpSpPr>
            <p:pic>
              <p:nvPicPr>
                <p:cNvPr id="119" name="Google Shape;119;p16" title="12121da.png"/>
                <p:cNvPicPr preferRelativeResize="0"/>
                <p:nvPr/>
              </p:nvPicPr>
              <p:blipFill>
                <a:blip r:embed="rId5">
                  <a:alphaModFix/>
                </a:blip>
                <a:stretch>
                  <a:fillRect/>
                </a:stretch>
              </p:blipFill>
              <p:spPr>
                <a:xfrm>
                  <a:off x="503954" y="2382717"/>
                  <a:ext cx="2495839" cy="1196843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120" name="Google Shape;120;p16"/>
                <p:cNvSpPr txBox="1"/>
                <p:nvPr/>
              </p:nvSpPr>
              <p:spPr>
                <a:xfrm>
                  <a:off x="597774" y="2972782"/>
                  <a:ext cx="2308200" cy="4311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>
                      <a:solidFill>
                        <a:srgbClr val="24345E"/>
                      </a:solidFill>
                      <a:latin typeface="Fahkwang Medium"/>
                      <a:ea typeface="Fahkwang Medium"/>
                      <a:cs typeface="Fahkwang Medium"/>
                      <a:sym typeface="Fahkwang Medium"/>
                    </a:rPr>
                    <a:t>Briefly tell about </a:t>
                  </a:r>
                  <a:endParaRPr>
                    <a:solidFill>
                      <a:srgbClr val="24345E"/>
                    </a:solidFill>
                    <a:latin typeface="Fahkwang Medium"/>
                    <a:ea typeface="Fahkwang Medium"/>
                    <a:cs typeface="Fahkwang Medium"/>
                    <a:sym typeface="Fahkwang Medium"/>
                  </a:endParaRPr>
                </a:p>
                <a:p>
                  <a:pPr indent="0" lvl="0" marL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>
                      <a:solidFill>
                        <a:srgbClr val="24345E"/>
                      </a:solidFill>
                      <a:latin typeface="Fahkwang Medium"/>
                      <a:ea typeface="Fahkwang Medium"/>
                      <a:cs typeface="Fahkwang Medium"/>
                      <a:sym typeface="Fahkwang Medium"/>
                    </a:rPr>
                    <a:t>this hobby</a:t>
                  </a:r>
                  <a:endParaRPr>
                    <a:solidFill>
                      <a:srgbClr val="24345E"/>
                    </a:solidFill>
                    <a:latin typeface="Fahkwang Medium"/>
                    <a:ea typeface="Fahkwang Medium"/>
                    <a:cs typeface="Fahkwang Medium"/>
                    <a:sym typeface="Fahkwang Medium"/>
                  </a:endParaRPr>
                </a:p>
              </p:txBody>
            </p:sp>
          </p:grpSp>
          <p:pic>
            <p:nvPicPr>
              <p:cNvPr id="121" name="Google Shape;121;p16" title="jmj.png"/>
              <p:cNvPicPr preferRelativeResize="0"/>
              <p:nvPr/>
            </p:nvPicPr>
            <p:blipFill rotWithShape="1">
              <a:blip r:embed="rId7">
                <a:alphaModFix/>
              </a:blip>
              <a:srcRect b="3669" l="3669" r="3660" t="3660"/>
              <a:stretch/>
            </p:blipFill>
            <p:spPr>
              <a:xfrm>
                <a:off x="3922661" y="1527501"/>
                <a:ext cx="1298700" cy="1299000"/>
              </a:xfrm>
              <a:prstGeom prst="ellipse">
                <a:avLst/>
              </a:prstGeom>
              <a:noFill/>
              <a:ln cap="flat" cmpd="sng" w="2857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</p:pic>
        </p:grpSp>
        <p:sp>
          <p:nvSpPr>
            <p:cNvPr id="122" name="Google Shape;122;p16"/>
            <p:cNvSpPr txBox="1"/>
            <p:nvPr/>
          </p:nvSpPr>
          <p:spPr>
            <a:xfrm>
              <a:off x="3285615" y="3944303"/>
              <a:ext cx="2550900" cy="468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uk" sz="1900">
                  <a:solidFill>
                    <a:srgbClr val="5C5074"/>
                  </a:solidFill>
                  <a:latin typeface="Montagu Slab"/>
                  <a:ea typeface="Montagu Slab"/>
                  <a:cs typeface="Montagu Slab"/>
                  <a:sym typeface="Montagu Slab"/>
                </a:rPr>
                <a:t>Construction </a:t>
              </a:r>
              <a:endParaRPr b="1" sz="1900">
                <a:solidFill>
                  <a:srgbClr val="5C5074"/>
                </a:solidFill>
                <a:latin typeface="Montagu Slab"/>
                <a:ea typeface="Montagu Slab"/>
                <a:cs typeface="Montagu Slab"/>
                <a:sym typeface="Montagu Slab"/>
              </a:endParaRPr>
            </a:p>
            <a:p>
              <a:pPr indent="0" lvl="0" marL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uk" sz="1900">
                  <a:solidFill>
                    <a:srgbClr val="5C5074"/>
                  </a:solidFill>
                  <a:latin typeface="Montagu Slab"/>
                  <a:ea typeface="Montagu Slab"/>
                  <a:cs typeface="Montagu Slab"/>
                  <a:sym typeface="Montagu Slab"/>
                </a:rPr>
                <a:t>Toys</a:t>
              </a:r>
              <a:endParaRPr b="1" sz="1900">
                <a:solidFill>
                  <a:srgbClr val="5C5074"/>
                </a:solidFill>
                <a:latin typeface="Montagu Slab"/>
                <a:ea typeface="Montagu Slab"/>
                <a:cs typeface="Montagu Slab"/>
                <a:sym typeface="Montagu Slab"/>
              </a:endParaRPr>
            </a:p>
          </p:txBody>
        </p:sp>
      </p:grpSp>
      <p:grpSp>
        <p:nvGrpSpPr>
          <p:cNvPr id="123" name="Google Shape;123;p16"/>
          <p:cNvGrpSpPr/>
          <p:nvPr/>
        </p:nvGrpSpPr>
        <p:grpSpPr>
          <a:xfrm>
            <a:off x="6045440" y="1517775"/>
            <a:ext cx="2550900" cy="2660529"/>
            <a:chOff x="6045440" y="1517775"/>
            <a:chExt cx="2550900" cy="2660529"/>
          </a:xfrm>
        </p:grpSpPr>
        <p:grpSp>
          <p:nvGrpSpPr>
            <p:cNvPr id="124" name="Google Shape;124;p16"/>
            <p:cNvGrpSpPr/>
            <p:nvPr/>
          </p:nvGrpSpPr>
          <p:grpSpPr>
            <a:xfrm>
              <a:off x="6072970" y="1517775"/>
              <a:ext cx="2495839" cy="2061785"/>
              <a:chOff x="6045454" y="1517775"/>
              <a:chExt cx="2495839" cy="2061785"/>
            </a:xfrm>
          </p:grpSpPr>
          <p:grpSp>
            <p:nvGrpSpPr>
              <p:cNvPr id="125" name="Google Shape;125;p16"/>
              <p:cNvGrpSpPr/>
              <p:nvPr/>
            </p:nvGrpSpPr>
            <p:grpSpPr>
              <a:xfrm>
                <a:off x="6045454" y="2382717"/>
                <a:ext cx="2495839" cy="1196843"/>
                <a:chOff x="503954" y="2382717"/>
                <a:chExt cx="2495839" cy="1196843"/>
              </a:xfrm>
            </p:grpSpPr>
            <p:pic>
              <p:nvPicPr>
                <p:cNvPr id="126" name="Google Shape;126;p16" title="12121da.png"/>
                <p:cNvPicPr preferRelativeResize="0"/>
                <p:nvPr/>
              </p:nvPicPr>
              <p:blipFill>
                <a:blip r:embed="rId5">
                  <a:alphaModFix/>
                </a:blip>
                <a:stretch>
                  <a:fillRect/>
                </a:stretch>
              </p:blipFill>
              <p:spPr>
                <a:xfrm>
                  <a:off x="503954" y="2382717"/>
                  <a:ext cx="2495839" cy="1196843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127" name="Google Shape;127;p16"/>
                <p:cNvSpPr txBox="1"/>
                <p:nvPr/>
              </p:nvSpPr>
              <p:spPr>
                <a:xfrm>
                  <a:off x="597774" y="2972782"/>
                  <a:ext cx="2308200" cy="4311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>
                      <a:solidFill>
                        <a:srgbClr val="24345E"/>
                      </a:solidFill>
                      <a:latin typeface="Fahkwang Medium"/>
                      <a:ea typeface="Fahkwang Medium"/>
                      <a:cs typeface="Fahkwang Medium"/>
                      <a:sym typeface="Fahkwang Medium"/>
                    </a:rPr>
                    <a:t>Briefly tell about </a:t>
                  </a:r>
                  <a:endParaRPr>
                    <a:solidFill>
                      <a:srgbClr val="24345E"/>
                    </a:solidFill>
                    <a:latin typeface="Fahkwang Medium"/>
                    <a:ea typeface="Fahkwang Medium"/>
                    <a:cs typeface="Fahkwang Medium"/>
                    <a:sym typeface="Fahkwang Medium"/>
                  </a:endParaRPr>
                </a:p>
                <a:p>
                  <a:pPr indent="0" lvl="0" marL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>
                      <a:solidFill>
                        <a:srgbClr val="24345E"/>
                      </a:solidFill>
                      <a:latin typeface="Fahkwang Medium"/>
                      <a:ea typeface="Fahkwang Medium"/>
                      <a:cs typeface="Fahkwang Medium"/>
                      <a:sym typeface="Fahkwang Medium"/>
                    </a:rPr>
                    <a:t>this hobby</a:t>
                  </a:r>
                  <a:endParaRPr>
                    <a:solidFill>
                      <a:srgbClr val="24345E"/>
                    </a:solidFill>
                    <a:latin typeface="Fahkwang Medium"/>
                    <a:ea typeface="Fahkwang Medium"/>
                    <a:cs typeface="Fahkwang Medium"/>
                    <a:sym typeface="Fahkwang Medium"/>
                  </a:endParaRPr>
                </a:p>
              </p:txBody>
            </p:sp>
          </p:grpSp>
          <p:pic>
            <p:nvPicPr>
              <p:cNvPr id="128" name="Google Shape;128;p16" title="xv.png"/>
              <p:cNvPicPr preferRelativeResize="0"/>
              <p:nvPr/>
            </p:nvPicPr>
            <p:blipFill rotWithShape="1">
              <a:blip r:embed="rId8">
                <a:alphaModFix/>
              </a:blip>
              <a:srcRect b="2972" l="2972" r="2972" t="2972"/>
              <a:stretch/>
            </p:blipFill>
            <p:spPr>
              <a:xfrm>
                <a:off x="6634274" y="1517775"/>
                <a:ext cx="1318200" cy="1318200"/>
              </a:xfrm>
              <a:prstGeom prst="ellipse">
                <a:avLst/>
              </a:prstGeom>
              <a:noFill/>
              <a:ln cap="flat" cmpd="sng" w="2857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</p:pic>
        </p:grpSp>
        <p:sp>
          <p:nvSpPr>
            <p:cNvPr id="129" name="Google Shape;129;p16"/>
            <p:cNvSpPr txBox="1"/>
            <p:nvPr/>
          </p:nvSpPr>
          <p:spPr>
            <a:xfrm>
              <a:off x="6045440" y="3944303"/>
              <a:ext cx="2550900" cy="234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uk" sz="1900">
                  <a:solidFill>
                    <a:srgbClr val="5C5074"/>
                  </a:solidFill>
                  <a:latin typeface="Montagu Slab"/>
                  <a:ea typeface="Montagu Slab"/>
                  <a:cs typeface="Montagu Slab"/>
                  <a:sym typeface="Montagu Slab"/>
                </a:rPr>
                <a:t>Photography</a:t>
              </a:r>
              <a:endParaRPr b="1" sz="1900">
                <a:solidFill>
                  <a:srgbClr val="5C5074"/>
                </a:solidFill>
                <a:latin typeface="Montagu Slab"/>
                <a:ea typeface="Montagu Slab"/>
                <a:cs typeface="Montagu Slab"/>
                <a:sym typeface="Montagu Slab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17" title="Asset 9@2x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74836" y="1368905"/>
            <a:ext cx="5168925" cy="327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17" title="mjm.png"/>
          <p:cNvPicPr preferRelativeResize="0"/>
          <p:nvPr/>
        </p:nvPicPr>
        <p:blipFill rotWithShape="1">
          <a:blip r:embed="rId4">
            <a:alphaModFix/>
          </a:blip>
          <a:srcRect b="3278" l="3278" r="4894" t="4894"/>
          <a:stretch/>
        </p:blipFill>
        <p:spPr>
          <a:xfrm rot="10800000">
            <a:off x="116225" y="454975"/>
            <a:ext cx="1048925" cy="982350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17"/>
          <p:cNvSpPr txBox="1"/>
          <p:nvPr/>
        </p:nvSpPr>
        <p:spPr>
          <a:xfrm>
            <a:off x="690725" y="678882"/>
            <a:ext cx="7762500" cy="3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2900">
                <a:solidFill>
                  <a:srgbClr val="3C4A6F"/>
                </a:solidFill>
                <a:latin typeface="Montagu Slab"/>
                <a:ea typeface="Montagu Slab"/>
                <a:cs typeface="Montagu Slab"/>
                <a:sym typeface="Montagu Slab"/>
              </a:rPr>
              <a:t>Favorite Countries for Travel</a:t>
            </a:r>
            <a:endParaRPr b="1" sz="2900">
              <a:solidFill>
                <a:srgbClr val="3C4A6F"/>
              </a:solidFill>
              <a:latin typeface="Montagu Slab"/>
              <a:ea typeface="Montagu Slab"/>
              <a:cs typeface="Montagu Slab"/>
              <a:sym typeface="Montagu Slab"/>
            </a:endParaRPr>
          </a:p>
        </p:txBody>
      </p:sp>
      <p:pic>
        <p:nvPicPr>
          <p:cNvPr id="137" name="Google Shape;137;p17" title="jkjk.png"/>
          <p:cNvPicPr preferRelativeResize="0"/>
          <p:nvPr/>
        </p:nvPicPr>
        <p:blipFill rotWithShape="1">
          <a:blip r:embed="rId5">
            <a:alphaModFix/>
          </a:blip>
          <a:srcRect b="3484" l="9211" r="9202" t="0"/>
          <a:stretch/>
        </p:blipFill>
        <p:spPr>
          <a:xfrm>
            <a:off x="7544625" y="3888050"/>
            <a:ext cx="1412750" cy="1211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17" title="12121da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89875" y="2431125"/>
            <a:ext cx="1540551" cy="899775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17"/>
          <p:cNvSpPr txBox="1"/>
          <p:nvPr/>
        </p:nvSpPr>
        <p:spPr>
          <a:xfrm>
            <a:off x="609150" y="2799250"/>
            <a:ext cx="13020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900">
                <a:solidFill>
                  <a:srgbClr val="24345E"/>
                </a:solidFill>
                <a:latin typeface="Fahkwang Medium"/>
                <a:ea typeface="Fahkwang Medium"/>
                <a:cs typeface="Fahkwang Medium"/>
                <a:sym typeface="Fahkwang Medium"/>
              </a:rPr>
              <a:t>Briefly tell what attracts you to these countries.</a:t>
            </a:r>
            <a:endParaRPr sz="900">
              <a:solidFill>
                <a:srgbClr val="24345E"/>
              </a:solidFill>
              <a:latin typeface="Fahkwang Medium"/>
              <a:ea typeface="Fahkwang Medium"/>
              <a:cs typeface="Fahkwang Medium"/>
              <a:sym typeface="Fahkwang Medium"/>
            </a:endParaRPr>
          </a:p>
        </p:txBody>
      </p:sp>
      <p:pic>
        <p:nvPicPr>
          <p:cNvPr id="140" name="Google Shape;140;p17" title="121aa.png"/>
          <p:cNvPicPr preferRelativeResize="0"/>
          <p:nvPr/>
        </p:nvPicPr>
        <p:blipFill rotWithShape="1">
          <a:blip r:embed="rId7">
            <a:alphaModFix/>
          </a:blip>
          <a:srcRect b="3323" l="3332" r="3323" t="3332"/>
          <a:stretch/>
        </p:blipFill>
        <p:spPr>
          <a:xfrm>
            <a:off x="859950" y="1913050"/>
            <a:ext cx="800400" cy="800400"/>
          </a:xfrm>
          <a:prstGeom prst="ellipse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41" name="Google Shape;141;p17" title="12121da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363959" y="3769775"/>
            <a:ext cx="1540551" cy="899775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17"/>
          <p:cNvSpPr txBox="1"/>
          <p:nvPr/>
        </p:nvSpPr>
        <p:spPr>
          <a:xfrm>
            <a:off x="1483235" y="4137900"/>
            <a:ext cx="13020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900">
                <a:solidFill>
                  <a:srgbClr val="24345E"/>
                </a:solidFill>
                <a:latin typeface="Fahkwang Medium"/>
                <a:ea typeface="Fahkwang Medium"/>
                <a:cs typeface="Fahkwang Medium"/>
                <a:sym typeface="Fahkwang Medium"/>
              </a:rPr>
              <a:t>Briefly tell what attracts you to these countries.</a:t>
            </a:r>
            <a:endParaRPr sz="900">
              <a:solidFill>
                <a:srgbClr val="24345E"/>
              </a:solidFill>
              <a:latin typeface="Fahkwang Medium"/>
              <a:ea typeface="Fahkwang Medium"/>
              <a:cs typeface="Fahkwang Medium"/>
              <a:sym typeface="Fahkwang Medium"/>
            </a:endParaRPr>
          </a:p>
        </p:txBody>
      </p:sp>
      <p:pic>
        <p:nvPicPr>
          <p:cNvPr id="143" name="Google Shape;143;p17" title="zxc.png"/>
          <p:cNvPicPr preferRelativeResize="0"/>
          <p:nvPr/>
        </p:nvPicPr>
        <p:blipFill rotWithShape="1">
          <a:blip r:embed="rId8">
            <a:alphaModFix/>
          </a:blip>
          <a:srcRect b="3703" l="3712" r="3703" t="3712"/>
          <a:stretch/>
        </p:blipFill>
        <p:spPr>
          <a:xfrm>
            <a:off x="1737335" y="3267800"/>
            <a:ext cx="793800" cy="793800"/>
          </a:xfrm>
          <a:prstGeom prst="ellipse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  <p:grpSp>
        <p:nvGrpSpPr>
          <p:cNvPr id="144" name="Google Shape;144;p17"/>
          <p:cNvGrpSpPr/>
          <p:nvPr/>
        </p:nvGrpSpPr>
        <p:grpSpPr>
          <a:xfrm>
            <a:off x="6709334" y="2358600"/>
            <a:ext cx="1540551" cy="1411175"/>
            <a:chOff x="6709334" y="2358600"/>
            <a:chExt cx="1540551" cy="1411175"/>
          </a:xfrm>
        </p:grpSpPr>
        <p:pic>
          <p:nvPicPr>
            <p:cNvPr id="145" name="Google Shape;145;p17" title="12121da.png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6709334" y="2870000"/>
              <a:ext cx="1540551" cy="8997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6" name="Google Shape;146;p17"/>
            <p:cNvSpPr txBox="1"/>
            <p:nvPr/>
          </p:nvSpPr>
          <p:spPr>
            <a:xfrm>
              <a:off x="6828610" y="3238125"/>
              <a:ext cx="1302000" cy="415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900">
                  <a:solidFill>
                    <a:srgbClr val="24345E"/>
                  </a:solidFill>
                  <a:latin typeface="Fahkwang Medium"/>
                  <a:ea typeface="Fahkwang Medium"/>
                  <a:cs typeface="Fahkwang Medium"/>
                  <a:sym typeface="Fahkwang Medium"/>
                </a:rPr>
                <a:t>Briefly tell what attracts you to these countries.</a:t>
              </a:r>
              <a:endParaRPr sz="900">
                <a:solidFill>
                  <a:srgbClr val="24345E"/>
                </a:solidFill>
                <a:latin typeface="Fahkwang Medium"/>
                <a:ea typeface="Fahkwang Medium"/>
                <a:cs typeface="Fahkwang Medium"/>
                <a:sym typeface="Fahkwang Medium"/>
              </a:endParaRPr>
            </a:p>
          </p:txBody>
        </p:sp>
        <p:pic>
          <p:nvPicPr>
            <p:cNvPr id="147" name="Google Shape;147;p17" title="sfsf.png"/>
            <p:cNvPicPr preferRelativeResize="0"/>
            <p:nvPr/>
          </p:nvPicPr>
          <p:blipFill rotWithShape="1">
            <a:blip r:embed="rId9">
              <a:alphaModFix/>
            </a:blip>
            <a:srcRect b="2945" l="2945" r="2945" t="2945"/>
            <a:stretch/>
          </p:blipFill>
          <p:spPr>
            <a:xfrm>
              <a:off x="7076110" y="2358600"/>
              <a:ext cx="807000" cy="807000"/>
            </a:xfrm>
            <a:prstGeom prst="ellipse">
              <a:avLst/>
            </a:prstGeom>
            <a:noFill/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pic>
      </p:grpSp>
      <p:grpSp>
        <p:nvGrpSpPr>
          <p:cNvPr id="148" name="Google Shape;148;p17"/>
          <p:cNvGrpSpPr/>
          <p:nvPr/>
        </p:nvGrpSpPr>
        <p:grpSpPr>
          <a:xfrm>
            <a:off x="1781275" y="1965450"/>
            <a:ext cx="1671449" cy="349175"/>
            <a:chOff x="1781275" y="1965450"/>
            <a:chExt cx="1671449" cy="349175"/>
          </a:xfrm>
        </p:grpSpPr>
        <p:sp>
          <p:nvSpPr>
            <p:cNvPr id="149" name="Google Shape;149;p17"/>
            <p:cNvSpPr txBox="1"/>
            <p:nvPr/>
          </p:nvSpPr>
          <p:spPr>
            <a:xfrm>
              <a:off x="2115624" y="1965450"/>
              <a:ext cx="1337100" cy="234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uk" sz="1900">
                  <a:solidFill>
                    <a:srgbClr val="5C5074"/>
                  </a:solidFill>
                  <a:latin typeface="Montagu Slab"/>
                  <a:ea typeface="Montagu Slab"/>
                  <a:cs typeface="Montagu Slab"/>
                  <a:sym typeface="Montagu Slab"/>
                </a:rPr>
                <a:t>Canada</a:t>
              </a:r>
              <a:endParaRPr b="1" sz="1900">
                <a:solidFill>
                  <a:srgbClr val="5C5074"/>
                </a:solidFill>
                <a:latin typeface="Montagu Slab"/>
                <a:ea typeface="Montagu Slab"/>
                <a:cs typeface="Montagu Slab"/>
                <a:sym typeface="Montagu Slab"/>
              </a:endParaRPr>
            </a:p>
          </p:txBody>
        </p:sp>
        <p:cxnSp>
          <p:nvCxnSpPr>
            <p:cNvPr id="150" name="Google Shape;150;p17"/>
            <p:cNvCxnSpPr/>
            <p:nvPr/>
          </p:nvCxnSpPr>
          <p:spPr>
            <a:xfrm>
              <a:off x="1781275" y="2314625"/>
              <a:ext cx="997200" cy="0"/>
            </a:xfrm>
            <a:prstGeom prst="straightConnector1">
              <a:avLst/>
            </a:prstGeom>
            <a:noFill/>
            <a:ln cap="flat" cmpd="sng" w="19050">
              <a:solidFill>
                <a:srgbClr val="5C5074"/>
              </a:solidFill>
              <a:prstDash val="dot"/>
              <a:round/>
              <a:headEnd len="med" w="med" type="none"/>
              <a:tailEnd len="med" w="med" type="oval"/>
            </a:ln>
          </p:spPr>
        </p:cxnSp>
      </p:grpSp>
      <p:grpSp>
        <p:nvGrpSpPr>
          <p:cNvPr id="151" name="Google Shape;151;p17"/>
          <p:cNvGrpSpPr/>
          <p:nvPr/>
        </p:nvGrpSpPr>
        <p:grpSpPr>
          <a:xfrm>
            <a:off x="2637650" y="3289800"/>
            <a:ext cx="1671449" cy="349175"/>
            <a:chOff x="1781275" y="1965450"/>
            <a:chExt cx="1671449" cy="349175"/>
          </a:xfrm>
        </p:grpSpPr>
        <p:sp>
          <p:nvSpPr>
            <p:cNvPr id="152" name="Google Shape;152;p17"/>
            <p:cNvSpPr txBox="1"/>
            <p:nvPr/>
          </p:nvSpPr>
          <p:spPr>
            <a:xfrm>
              <a:off x="2115624" y="1965450"/>
              <a:ext cx="1337100" cy="234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uk" sz="1900">
                  <a:solidFill>
                    <a:srgbClr val="5C5074"/>
                  </a:solidFill>
                  <a:latin typeface="Montagu Slab"/>
                  <a:ea typeface="Montagu Slab"/>
                  <a:cs typeface="Montagu Slab"/>
                  <a:sym typeface="Montagu Slab"/>
                </a:rPr>
                <a:t>Brazil</a:t>
              </a:r>
              <a:endParaRPr b="1" sz="1900">
                <a:solidFill>
                  <a:srgbClr val="5C5074"/>
                </a:solidFill>
                <a:latin typeface="Montagu Slab"/>
                <a:ea typeface="Montagu Slab"/>
                <a:cs typeface="Montagu Slab"/>
                <a:sym typeface="Montagu Slab"/>
              </a:endParaRPr>
            </a:p>
          </p:txBody>
        </p:sp>
        <p:cxnSp>
          <p:nvCxnSpPr>
            <p:cNvPr id="153" name="Google Shape;153;p17"/>
            <p:cNvCxnSpPr/>
            <p:nvPr/>
          </p:nvCxnSpPr>
          <p:spPr>
            <a:xfrm>
              <a:off x="1781275" y="2314625"/>
              <a:ext cx="997200" cy="0"/>
            </a:xfrm>
            <a:prstGeom prst="straightConnector1">
              <a:avLst/>
            </a:prstGeom>
            <a:noFill/>
            <a:ln cap="flat" cmpd="sng" w="19050">
              <a:solidFill>
                <a:srgbClr val="5C5074"/>
              </a:solidFill>
              <a:prstDash val="dot"/>
              <a:round/>
              <a:headEnd len="med" w="med" type="none"/>
              <a:tailEnd len="med" w="med" type="oval"/>
            </a:ln>
          </p:spPr>
        </p:cxnSp>
      </p:grpSp>
      <p:grpSp>
        <p:nvGrpSpPr>
          <p:cNvPr id="154" name="Google Shape;154;p17"/>
          <p:cNvGrpSpPr/>
          <p:nvPr/>
        </p:nvGrpSpPr>
        <p:grpSpPr>
          <a:xfrm>
            <a:off x="5280449" y="2431125"/>
            <a:ext cx="1606351" cy="321750"/>
            <a:chOff x="5280449" y="2431125"/>
            <a:chExt cx="1606351" cy="321750"/>
          </a:xfrm>
        </p:grpSpPr>
        <p:sp>
          <p:nvSpPr>
            <p:cNvPr id="155" name="Google Shape;155;p17"/>
            <p:cNvSpPr txBox="1"/>
            <p:nvPr/>
          </p:nvSpPr>
          <p:spPr>
            <a:xfrm>
              <a:off x="5280449" y="2431125"/>
              <a:ext cx="1337100" cy="234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uk" sz="1900">
                  <a:solidFill>
                    <a:srgbClr val="5C5074"/>
                  </a:solidFill>
                  <a:latin typeface="Montagu Slab"/>
                  <a:ea typeface="Montagu Slab"/>
                  <a:cs typeface="Montagu Slab"/>
                  <a:sym typeface="Montagu Slab"/>
                </a:rPr>
                <a:t>China</a:t>
              </a:r>
              <a:endParaRPr b="1" sz="1900">
                <a:solidFill>
                  <a:srgbClr val="5C5074"/>
                </a:solidFill>
                <a:latin typeface="Montagu Slab"/>
                <a:ea typeface="Montagu Slab"/>
                <a:cs typeface="Montagu Slab"/>
                <a:sym typeface="Montagu Slab"/>
              </a:endParaRPr>
            </a:p>
          </p:txBody>
        </p:sp>
        <p:cxnSp>
          <p:nvCxnSpPr>
            <p:cNvPr id="156" name="Google Shape;156;p17"/>
            <p:cNvCxnSpPr/>
            <p:nvPr/>
          </p:nvCxnSpPr>
          <p:spPr>
            <a:xfrm rot="10800000">
              <a:off x="5919300" y="2752875"/>
              <a:ext cx="967500" cy="0"/>
            </a:xfrm>
            <a:prstGeom prst="straightConnector1">
              <a:avLst/>
            </a:prstGeom>
            <a:noFill/>
            <a:ln cap="flat" cmpd="sng" w="19050">
              <a:solidFill>
                <a:srgbClr val="5C5074"/>
              </a:solidFill>
              <a:prstDash val="dot"/>
              <a:round/>
              <a:headEnd len="med" w="med" type="none"/>
              <a:tailEnd len="med" w="med" type="oval"/>
            </a:ln>
          </p:spPr>
        </p:cxn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8"/>
          <p:cNvSpPr/>
          <p:nvPr/>
        </p:nvSpPr>
        <p:spPr>
          <a:xfrm>
            <a:off x="712425" y="539950"/>
            <a:ext cx="7691400" cy="4048200"/>
          </a:xfrm>
          <a:prstGeom prst="roundRect">
            <a:avLst>
              <a:gd fmla="val 5688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18"/>
          <p:cNvSpPr txBox="1"/>
          <p:nvPr/>
        </p:nvSpPr>
        <p:spPr>
          <a:xfrm>
            <a:off x="1765350" y="819236"/>
            <a:ext cx="5613300" cy="3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2900">
                <a:solidFill>
                  <a:srgbClr val="3C4A6F"/>
                </a:solidFill>
                <a:latin typeface="Montagu Slab"/>
                <a:ea typeface="Montagu Slab"/>
                <a:cs typeface="Montagu Slab"/>
                <a:sym typeface="Montagu Slab"/>
              </a:rPr>
              <a:t>Classroom Expectations</a:t>
            </a:r>
            <a:endParaRPr b="1" sz="2900">
              <a:solidFill>
                <a:srgbClr val="3C4A6F"/>
              </a:solidFill>
              <a:latin typeface="Montagu Slab"/>
              <a:ea typeface="Montagu Slab"/>
              <a:cs typeface="Montagu Slab"/>
              <a:sym typeface="Montagu Slab"/>
            </a:endParaRPr>
          </a:p>
        </p:txBody>
      </p:sp>
      <p:graphicFrame>
        <p:nvGraphicFramePr>
          <p:cNvPr id="163" name="Google Shape;163;p18"/>
          <p:cNvGraphicFramePr/>
          <p:nvPr/>
        </p:nvGraphicFramePr>
        <p:xfrm>
          <a:off x="1111250" y="13352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{E62E40BB-F67D-42D1-BF66-70F8EC873CCB}</a:tableStyleId>
              </a:tblPr>
              <a:tblGrid>
                <a:gridCol w="2966900"/>
                <a:gridCol w="3954600"/>
              </a:tblGrid>
              <a:tr h="4288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uk" sz="1200">
                          <a:solidFill>
                            <a:srgbClr val="24345E"/>
                          </a:solidFill>
                          <a:latin typeface="Fahkwang"/>
                          <a:ea typeface="Fahkwang"/>
                          <a:cs typeface="Fahkwang"/>
                          <a:sym typeface="Fahkwang"/>
                        </a:rPr>
                        <a:t>WHAT IS DESIRABLE TO DO</a:t>
                      </a:r>
                      <a:endParaRPr b="1" sz="1200">
                        <a:solidFill>
                          <a:srgbClr val="24345E"/>
                        </a:solidFill>
                        <a:latin typeface="Fahkwang"/>
                        <a:ea typeface="Fahkwang"/>
                        <a:cs typeface="Fahkwang"/>
                        <a:sym typeface="Fahkwang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24345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4345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4345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4345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uk" sz="1200">
                          <a:solidFill>
                            <a:srgbClr val="24345E"/>
                          </a:solidFill>
                          <a:latin typeface="Fahkwang"/>
                          <a:ea typeface="Fahkwang"/>
                          <a:cs typeface="Fahkwang"/>
                          <a:sym typeface="Fahkwang"/>
                        </a:rPr>
                        <a:t>WHAT IS UNDESIRABLE TO DO</a:t>
                      </a:r>
                      <a:endParaRPr b="1" sz="1200">
                        <a:solidFill>
                          <a:srgbClr val="24345E"/>
                        </a:solidFill>
                        <a:latin typeface="Fahkwang"/>
                        <a:ea typeface="Fahkwang"/>
                        <a:cs typeface="Fahkwang"/>
                        <a:sym typeface="Fahkwang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24345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4345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4345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4345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288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solidFill>
                            <a:srgbClr val="24345E"/>
                          </a:solidFill>
                          <a:latin typeface="Fahkwang"/>
                          <a:ea typeface="Fahkwang"/>
                          <a:cs typeface="Fahkwang"/>
                          <a:sym typeface="Fahkwang"/>
                        </a:rPr>
                        <a:t>Respect each other</a:t>
                      </a:r>
                      <a:endParaRPr sz="1200">
                        <a:solidFill>
                          <a:srgbClr val="24345E"/>
                        </a:solidFill>
                        <a:latin typeface="Fahkwang"/>
                        <a:ea typeface="Fahkwang"/>
                        <a:cs typeface="Fahkwang"/>
                        <a:sym typeface="Fahkwang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24345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4345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4345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4345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solidFill>
                            <a:srgbClr val="24345E"/>
                          </a:solidFill>
                          <a:latin typeface="Fahkwang"/>
                          <a:ea typeface="Fahkwang"/>
                          <a:cs typeface="Fahkwang"/>
                          <a:sym typeface="Fahkwang"/>
                        </a:rPr>
                        <a:t>Disrupting the class</a:t>
                      </a:r>
                      <a:endParaRPr sz="1200">
                        <a:solidFill>
                          <a:srgbClr val="24345E"/>
                        </a:solidFill>
                        <a:latin typeface="Fahkwang"/>
                        <a:ea typeface="Fahkwang"/>
                        <a:cs typeface="Fahkwang"/>
                        <a:sym typeface="Fahkwang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24345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4345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4345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4345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288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solidFill>
                            <a:srgbClr val="24345E"/>
                          </a:solidFill>
                          <a:latin typeface="Fahkwang"/>
                          <a:ea typeface="Fahkwang"/>
                          <a:cs typeface="Fahkwang"/>
                          <a:sym typeface="Fahkwang"/>
                        </a:rPr>
                        <a:t>Be prepared and on time</a:t>
                      </a:r>
                      <a:endParaRPr sz="1200">
                        <a:solidFill>
                          <a:srgbClr val="24345E"/>
                        </a:solidFill>
                        <a:latin typeface="Fahkwang"/>
                        <a:ea typeface="Fahkwang"/>
                        <a:cs typeface="Fahkwang"/>
                        <a:sym typeface="Fahkwang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24345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4345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4345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4345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solidFill>
                            <a:srgbClr val="24345E"/>
                          </a:solidFill>
                          <a:latin typeface="Fahkwang"/>
                          <a:ea typeface="Fahkwang"/>
                          <a:cs typeface="Fahkwang"/>
                          <a:sym typeface="Fahkwang"/>
                        </a:rPr>
                        <a:t>Speaking out of turn</a:t>
                      </a:r>
                      <a:endParaRPr sz="1200">
                        <a:solidFill>
                          <a:srgbClr val="24345E"/>
                        </a:solidFill>
                        <a:latin typeface="Fahkwang"/>
                        <a:ea typeface="Fahkwang"/>
                        <a:cs typeface="Fahkwang"/>
                        <a:sym typeface="Fahkwang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24345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4345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4345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4345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288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solidFill>
                            <a:srgbClr val="24345E"/>
                          </a:solidFill>
                          <a:latin typeface="Fahkwang"/>
                          <a:ea typeface="Fahkwang"/>
                          <a:cs typeface="Fahkwang"/>
                          <a:sym typeface="Fahkwang"/>
                        </a:rPr>
                        <a:t>Follow classroom rules</a:t>
                      </a:r>
                      <a:endParaRPr sz="1200">
                        <a:solidFill>
                          <a:srgbClr val="24345E"/>
                        </a:solidFill>
                        <a:latin typeface="Fahkwang"/>
                        <a:ea typeface="Fahkwang"/>
                        <a:cs typeface="Fahkwang"/>
                        <a:sym typeface="Fahkwang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24345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4345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4345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4345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solidFill>
                            <a:srgbClr val="24345E"/>
                          </a:solidFill>
                          <a:latin typeface="Fahkwang"/>
                          <a:ea typeface="Fahkwang"/>
                          <a:cs typeface="Fahkwang"/>
                          <a:sym typeface="Fahkwang"/>
                        </a:rPr>
                        <a:t>Being disrespectful to others</a:t>
                      </a:r>
                      <a:endParaRPr sz="1200">
                        <a:solidFill>
                          <a:srgbClr val="24345E"/>
                        </a:solidFill>
                        <a:latin typeface="Fahkwang"/>
                        <a:ea typeface="Fahkwang"/>
                        <a:cs typeface="Fahkwang"/>
                        <a:sym typeface="Fahkwang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24345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4345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4345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4345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288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solidFill>
                            <a:srgbClr val="24345E"/>
                          </a:solidFill>
                          <a:latin typeface="Fahkwang"/>
                          <a:ea typeface="Fahkwang"/>
                          <a:cs typeface="Fahkwang"/>
                          <a:sym typeface="Fahkwang"/>
                        </a:rPr>
                        <a:t>Ask questions and participate</a:t>
                      </a:r>
                      <a:endParaRPr sz="1200">
                        <a:solidFill>
                          <a:srgbClr val="24345E"/>
                        </a:solidFill>
                        <a:latin typeface="Fahkwang"/>
                        <a:ea typeface="Fahkwang"/>
                        <a:cs typeface="Fahkwang"/>
                        <a:sym typeface="Fahkwang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24345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4345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4345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4345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solidFill>
                            <a:srgbClr val="24345E"/>
                          </a:solidFill>
                          <a:latin typeface="Fahkwang"/>
                          <a:ea typeface="Fahkwang"/>
                          <a:cs typeface="Fahkwang"/>
                          <a:sym typeface="Fahkwang"/>
                        </a:rPr>
                        <a:t>Not completing assignments</a:t>
                      </a:r>
                      <a:endParaRPr sz="1200">
                        <a:solidFill>
                          <a:srgbClr val="24345E"/>
                        </a:solidFill>
                        <a:latin typeface="Fahkwang"/>
                        <a:ea typeface="Fahkwang"/>
                        <a:cs typeface="Fahkwang"/>
                        <a:sym typeface="Fahkwang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24345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4345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4345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4345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288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solidFill>
                            <a:srgbClr val="24345E"/>
                          </a:solidFill>
                          <a:latin typeface="Fahkwang"/>
                          <a:ea typeface="Fahkwang"/>
                          <a:cs typeface="Fahkwang"/>
                          <a:sym typeface="Fahkwang"/>
                        </a:rPr>
                        <a:t>Have a positive attitude</a:t>
                      </a:r>
                      <a:endParaRPr sz="1200">
                        <a:solidFill>
                          <a:srgbClr val="24345E"/>
                        </a:solidFill>
                        <a:latin typeface="Fahkwang"/>
                        <a:ea typeface="Fahkwang"/>
                        <a:cs typeface="Fahkwang"/>
                        <a:sym typeface="Fahkwang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24345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4345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4345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4345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solidFill>
                            <a:srgbClr val="24345E"/>
                          </a:solidFill>
                          <a:latin typeface="Fahkwang"/>
                          <a:ea typeface="Fahkwang"/>
                          <a:cs typeface="Fahkwang"/>
                          <a:sym typeface="Fahkwang"/>
                        </a:rPr>
                        <a:t>Using mobile phones without permission</a:t>
                      </a:r>
                      <a:endParaRPr sz="1200">
                        <a:solidFill>
                          <a:srgbClr val="24345E"/>
                        </a:solidFill>
                        <a:latin typeface="Fahkwang"/>
                        <a:ea typeface="Fahkwang"/>
                        <a:cs typeface="Fahkwang"/>
                        <a:sym typeface="Fahkwang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24345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4345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4345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4345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288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rgbClr val="24345E"/>
                        </a:solidFill>
                        <a:latin typeface="Fahkwang"/>
                        <a:ea typeface="Fahkwang"/>
                        <a:cs typeface="Fahkwang"/>
                        <a:sym typeface="Fahkwang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24345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4345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4345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4345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rgbClr val="24345E"/>
                        </a:solidFill>
                        <a:latin typeface="Fahkwang"/>
                        <a:ea typeface="Fahkwang"/>
                        <a:cs typeface="Fahkwang"/>
                        <a:sym typeface="Fahkwang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24345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4345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4345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4345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164" name="Google Shape;164;p18" title="12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1130685">
            <a:off x="128386" y="4001556"/>
            <a:ext cx="974577" cy="9566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18" title="12121q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4428115">
            <a:off x="7538824" y="252951"/>
            <a:ext cx="1244050" cy="17464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9"/>
          <p:cNvSpPr txBox="1"/>
          <p:nvPr/>
        </p:nvSpPr>
        <p:spPr>
          <a:xfrm>
            <a:off x="690750" y="678882"/>
            <a:ext cx="7762500" cy="3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2900">
                <a:solidFill>
                  <a:srgbClr val="3C4A6F"/>
                </a:solidFill>
                <a:latin typeface="Montagu Slab"/>
                <a:ea typeface="Montagu Slab"/>
                <a:cs typeface="Montagu Slab"/>
                <a:sym typeface="Montagu Slab"/>
              </a:rPr>
              <a:t>Teacher Likes &amp; Dislikes</a:t>
            </a:r>
            <a:endParaRPr b="1" sz="2900">
              <a:solidFill>
                <a:srgbClr val="3C4A6F"/>
              </a:solidFill>
              <a:latin typeface="Montagu Slab"/>
              <a:ea typeface="Montagu Slab"/>
              <a:cs typeface="Montagu Slab"/>
              <a:sym typeface="Montagu Slab"/>
            </a:endParaRPr>
          </a:p>
        </p:txBody>
      </p:sp>
      <p:grpSp>
        <p:nvGrpSpPr>
          <p:cNvPr id="171" name="Google Shape;171;p19"/>
          <p:cNvGrpSpPr/>
          <p:nvPr/>
        </p:nvGrpSpPr>
        <p:grpSpPr>
          <a:xfrm>
            <a:off x="1288925" y="1553125"/>
            <a:ext cx="2534875" cy="562550"/>
            <a:chOff x="1280089" y="1705525"/>
            <a:chExt cx="2534875" cy="562550"/>
          </a:xfrm>
        </p:grpSpPr>
        <p:pic>
          <p:nvPicPr>
            <p:cNvPr id="172" name="Google Shape;172;p19" title="Asset 7@2x.png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280089" y="1705525"/>
              <a:ext cx="2534875" cy="5625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3" name="Google Shape;173;p19"/>
            <p:cNvSpPr txBox="1"/>
            <p:nvPr/>
          </p:nvSpPr>
          <p:spPr>
            <a:xfrm>
              <a:off x="1336887" y="1875950"/>
              <a:ext cx="2421300" cy="234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uk" sz="1900">
                  <a:solidFill>
                    <a:srgbClr val="24345E"/>
                  </a:solidFill>
                  <a:latin typeface="Montagu Slab"/>
                  <a:ea typeface="Montagu Slab"/>
                  <a:cs typeface="Montagu Slab"/>
                  <a:sym typeface="Montagu Slab"/>
                </a:rPr>
                <a:t>Likes:</a:t>
              </a:r>
              <a:endParaRPr b="1" sz="1900">
                <a:solidFill>
                  <a:srgbClr val="24345E"/>
                </a:solidFill>
                <a:latin typeface="Montagu Slab"/>
                <a:ea typeface="Montagu Slab"/>
                <a:cs typeface="Montagu Slab"/>
                <a:sym typeface="Montagu Slab"/>
              </a:endParaRPr>
            </a:p>
          </p:txBody>
        </p:sp>
      </p:grpSp>
      <p:grpSp>
        <p:nvGrpSpPr>
          <p:cNvPr id="174" name="Google Shape;174;p19"/>
          <p:cNvGrpSpPr/>
          <p:nvPr/>
        </p:nvGrpSpPr>
        <p:grpSpPr>
          <a:xfrm>
            <a:off x="5442875" y="1553125"/>
            <a:ext cx="2534875" cy="562550"/>
            <a:chOff x="1280089" y="1705525"/>
            <a:chExt cx="2534875" cy="562550"/>
          </a:xfrm>
        </p:grpSpPr>
        <p:pic>
          <p:nvPicPr>
            <p:cNvPr id="175" name="Google Shape;175;p19" title="Asset 7@2x.png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280089" y="1705525"/>
              <a:ext cx="2534875" cy="5625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6" name="Google Shape;176;p19"/>
            <p:cNvSpPr txBox="1"/>
            <p:nvPr/>
          </p:nvSpPr>
          <p:spPr>
            <a:xfrm>
              <a:off x="1336887" y="1875950"/>
              <a:ext cx="2421300" cy="234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uk" sz="1900">
                  <a:solidFill>
                    <a:srgbClr val="24345E"/>
                  </a:solidFill>
                  <a:latin typeface="Montagu Slab"/>
                  <a:ea typeface="Montagu Slab"/>
                  <a:cs typeface="Montagu Slab"/>
                  <a:sym typeface="Montagu Slab"/>
                </a:rPr>
                <a:t>Dislikes:</a:t>
              </a:r>
              <a:endParaRPr b="1" sz="1900">
                <a:solidFill>
                  <a:srgbClr val="24345E"/>
                </a:solidFill>
                <a:latin typeface="Montagu Slab"/>
                <a:ea typeface="Montagu Slab"/>
                <a:cs typeface="Montagu Slab"/>
                <a:sym typeface="Montagu Slab"/>
              </a:endParaRPr>
            </a:p>
          </p:txBody>
        </p:sp>
      </p:grpSp>
      <p:sp>
        <p:nvSpPr>
          <p:cNvPr id="177" name="Google Shape;177;p19"/>
          <p:cNvSpPr txBox="1"/>
          <p:nvPr/>
        </p:nvSpPr>
        <p:spPr>
          <a:xfrm>
            <a:off x="458912" y="2495550"/>
            <a:ext cx="4194900" cy="155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173399" lvl="0" marL="457200" rtl="0" algn="ctr">
              <a:lnSpc>
                <a:spcPct val="185000"/>
              </a:lnSpc>
              <a:spcBef>
                <a:spcPts val="0"/>
              </a:spcBef>
              <a:spcAft>
                <a:spcPts val="0"/>
              </a:spcAft>
              <a:buClr>
                <a:srgbClr val="24345E"/>
              </a:buClr>
              <a:buSzPts val="1200"/>
              <a:buFont typeface="Fahkwang"/>
              <a:buChar char="●"/>
            </a:pPr>
            <a:r>
              <a:rPr lang="uk" sz="1200">
                <a:solidFill>
                  <a:srgbClr val="24345E"/>
                </a:solidFill>
                <a:latin typeface="Fahkwang"/>
                <a:ea typeface="Fahkwang"/>
                <a:cs typeface="Fahkwang"/>
                <a:sym typeface="Fahkwang"/>
              </a:rPr>
              <a:t>Seeing students excited about learning</a:t>
            </a:r>
            <a:endParaRPr sz="1200">
              <a:solidFill>
                <a:srgbClr val="24345E"/>
              </a:solidFill>
              <a:latin typeface="Fahkwang"/>
              <a:ea typeface="Fahkwang"/>
              <a:cs typeface="Fahkwang"/>
              <a:sym typeface="Fahkwang"/>
            </a:endParaRPr>
          </a:p>
          <a:p>
            <a:pPr indent="-173399" lvl="0" marL="457200" rtl="0" algn="ctr">
              <a:lnSpc>
                <a:spcPct val="185000"/>
              </a:lnSpc>
              <a:spcBef>
                <a:spcPts val="0"/>
              </a:spcBef>
              <a:spcAft>
                <a:spcPts val="0"/>
              </a:spcAft>
              <a:buClr>
                <a:srgbClr val="24345E"/>
              </a:buClr>
              <a:buSzPts val="1200"/>
              <a:buFont typeface="Fahkwang"/>
              <a:buChar char="●"/>
            </a:pPr>
            <a:r>
              <a:rPr lang="uk" sz="1200">
                <a:solidFill>
                  <a:srgbClr val="24345E"/>
                </a:solidFill>
                <a:latin typeface="Fahkwang"/>
                <a:ea typeface="Fahkwang"/>
                <a:cs typeface="Fahkwang"/>
                <a:sym typeface="Fahkwang"/>
              </a:rPr>
              <a:t>Creative projects and hands-on activities</a:t>
            </a:r>
            <a:endParaRPr sz="1200">
              <a:solidFill>
                <a:srgbClr val="24345E"/>
              </a:solidFill>
              <a:latin typeface="Fahkwang"/>
              <a:ea typeface="Fahkwang"/>
              <a:cs typeface="Fahkwang"/>
              <a:sym typeface="Fahkwang"/>
            </a:endParaRPr>
          </a:p>
          <a:p>
            <a:pPr indent="-173399" lvl="0" marL="457200" rtl="0" algn="ctr">
              <a:lnSpc>
                <a:spcPct val="185000"/>
              </a:lnSpc>
              <a:spcBef>
                <a:spcPts val="0"/>
              </a:spcBef>
              <a:spcAft>
                <a:spcPts val="0"/>
              </a:spcAft>
              <a:buClr>
                <a:srgbClr val="24345E"/>
              </a:buClr>
              <a:buSzPts val="1200"/>
              <a:buFont typeface="Fahkwang"/>
              <a:buChar char="●"/>
            </a:pPr>
            <a:r>
              <a:rPr lang="uk" sz="1200">
                <a:solidFill>
                  <a:srgbClr val="24345E"/>
                </a:solidFill>
                <a:latin typeface="Fahkwang"/>
                <a:ea typeface="Fahkwang"/>
                <a:cs typeface="Fahkwang"/>
                <a:sym typeface="Fahkwang"/>
              </a:rPr>
              <a:t>Reading books and storytelling</a:t>
            </a:r>
            <a:endParaRPr sz="1200">
              <a:solidFill>
                <a:srgbClr val="24345E"/>
              </a:solidFill>
              <a:latin typeface="Fahkwang"/>
              <a:ea typeface="Fahkwang"/>
              <a:cs typeface="Fahkwang"/>
              <a:sym typeface="Fahkwang"/>
            </a:endParaRPr>
          </a:p>
          <a:p>
            <a:pPr indent="-173399" lvl="0" marL="457200" rtl="0" algn="ctr">
              <a:lnSpc>
                <a:spcPct val="185000"/>
              </a:lnSpc>
              <a:spcBef>
                <a:spcPts val="0"/>
              </a:spcBef>
              <a:spcAft>
                <a:spcPts val="0"/>
              </a:spcAft>
              <a:buClr>
                <a:srgbClr val="24345E"/>
              </a:buClr>
              <a:buSzPts val="1200"/>
              <a:buFont typeface="Fahkwang"/>
              <a:buChar char="●"/>
            </a:pPr>
            <a:r>
              <a:rPr lang="uk" sz="1200">
                <a:solidFill>
                  <a:srgbClr val="24345E"/>
                </a:solidFill>
                <a:latin typeface="Fahkwang"/>
                <a:ea typeface="Fahkwang"/>
                <a:cs typeface="Fahkwang"/>
                <a:sym typeface="Fahkwang"/>
              </a:rPr>
              <a:t>Friendly and respectful classroom atmosphere</a:t>
            </a:r>
            <a:endParaRPr sz="1200">
              <a:solidFill>
                <a:srgbClr val="24345E"/>
              </a:solidFill>
              <a:latin typeface="Fahkwang"/>
              <a:ea typeface="Fahkwang"/>
              <a:cs typeface="Fahkwang"/>
              <a:sym typeface="Fahkwang"/>
            </a:endParaRPr>
          </a:p>
          <a:p>
            <a:pPr indent="-173399" lvl="0" marL="457200" rtl="0" algn="ctr">
              <a:lnSpc>
                <a:spcPct val="185000"/>
              </a:lnSpc>
              <a:spcBef>
                <a:spcPts val="0"/>
              </a:spcBef>
              <a:spcAft>
                <a:spcPts val="0"/>
              </a:spcAft>
              <a:buClr>
                <a:srgbClr val="24345E"/>
              </a:buClr>
              <a:buSzPts val="1200"/>
              <a:buFont typeface="Fahkwang"/>
              <a:buChar char="●"/>
            </a:pPr>
            <a:r>
              <a:rPr lang="uk" sz="1200">
                <a:solidFill>
                  <a:srgbClr val="24345E"/>
                </a:solidFill>
                <a:latin typeface="Fahkwang"/>
                <a:ea typeface="Fahkwang"/>
                <a:cs typeface="Fahkwang"/>
                <a:sym typeface="Fahkwang"/>
              </a:rPr>
              <a:t>Helping students overcome challenges</a:t>
            </a:r>
            <a:endParaRPr sz="1200">
              <a:solidFill>
                <a:srgbClr val="24345E"/>
              </a:solidFill>
              <a:latin typeface="Fahkwang"/>
              <a:ea typeface="Fahkwang"/>
              <a:cs typeface="Fahkwang"/>
              <a:sym typeface="Fahkwang"/>
            </a:endParaRPr>
          </a:p>
        </p:txBody>
      </p:sp>
      <p:sp>
        <p:nvSpPr>
          <p:cNvPr id="178" name="Google Shape;178;p19"/>
          <p:cNvSpPr txBox="1"/>
          <p:nvPr/>
        </p:nvSpPr>
        <p:spPr>
          <a:xfrm>
            <a:off x="4639400" y="2495550"/>
            <a:ext cx="4141800" cy="155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173399" lvl="0" marL="457200" rtl="0" algn="ctr">
              <a:lnSpc>
                <a:spcPct val="185000"/>
              </a:lnSpc>
              <a:spcBef>
                <a:spcPts val="0"/>
              </a:spcBef>
              <a:spcAft>
                <a:spcPts val="0"/>
              </a:spcAft>
              <a:buClr>
                <a:srgbClr val="24345E"/>
              </a:buClr>
              <a:buSzPts val="1200"/>
              <a:buFont typeface="Fahkwang"/>
              <a:buChar char="●"/>
            </a:pPr>
            <a:r>
              <a:rPr lang="uk" sz="1200">
                <a:solidFill>
                  <a:srgbClr val="24345E"/>
                </a:solidFill>
                <a:latin typeface="Fahkwang"/>
                <a:ea typeface="Fahkwang"/>
                <a:cs typeface="Fahkwang"/>
                <a:sym typeface="Fahkwang"/>
              </a:rPr>
              <a:t>Disruptive behavior in class</a:t>
            </a:r>
            <a:endParaRPr sz="1200">
              <a:solidFill>
                <a:srgbClr val="24345E"/>
              </a:solidFill>
              <a:latin typeface="Fahkwang"/>
              <a:ea typeface="Fahkwang"/>
              <a:cs typeface="Fahkwang"/>
              <a:sym typeface="Fahkwang"/>
            </a:endParaRPr>
          </a:p>
          <a:p>
            <a:pPr indent="-173399" lvl="0" marL="457200" rtl="0" algn="ctr">
              <a:lnSpc>
                <a:spcPct val="185000"/>
              </a:lnSpc>
              <a:spcBef>
                <a:spcPts val="0"/>
              </a:spcBef>
              <a:spcAft>
                <a:spcPts val="0"/>
              </a:spcAft>
              <a:buClr>
                <a:srgbClr val="24345E"/>
              </a:buClr>
              <a:buSzPts val="1200"/>
              <a:buFont typeface="Fahkwang"/>
              <a:buChar char="●"/>
            </a:pPr>
            <a:r>
              <a:rPr lang="uk" sz="1200">
                <a:solidFill>
                  <a:srgbClr val="24345E"/>
                </a:solidFill>
                <a:latin typeface="Fahkwang"/>
                <a:ea typeface="Fahkwang"/>
                <a:cs typeface="Fahkwang"/>
                <a:sym typeface="Fahkwang"/>
              </a:rPr>
              <a:t>Lack of effort in completing assignments</a:t>
            </a:r>
            <a:endParaRPr sz="1200">
              <a:solidFill>
                <a:srgbClr val="24345E"/>
              </a:solidFill>
              <a:latin typeface="Fahkwang"/>
              <a:ea typeface="Fahkwang"/>
              <a:cs typeface="Fahkwang"/>
              <a:sym typeface="Fahkwang"/>
            </a:endParaRPr>
          </a:p>
          <a:p>
            <a:pPr indent="-173399" lvl="0" marL="457200" rtl="0" algn="ctr">
              <a:lnSpc>
                <a:spcPct val="185000"/>
              </a:lnSpc>
              <a:spcBef>
                <a:spcPts val="0"/>
              </a:spcBef>
              <a:spcAft>
                <a:spcPts val="0"/>
              </a:spcAft>
              <a:buClr>
                <a:srgbClr val="24345E"/>
              </a:buClr>
              <a:buSzPts val="1200"/>
              <a:buFont typeface="Fahkwang"/>
              <a:buChar char="●"/>
            </a:pPr>
            <a:r>
              <a:rPr lang="uk" sz="1200">
                <a:solidFill>
                  <a:srgbClr val="24345E"/>
                </a:solidFill>
                <a:latin typeface="Fahkwang"/>
                <a:ea typeface="Fahkwang"/>
                <a:cs typeface="Fahkwang"/>
                <a:sym typeface="Fahkwang"/>
              </a:rPr>
              <a:t>Disrespect towards classmates or teachers</a:t>
            </a:r>
            <a:endParaRPr sz="1200">
              <a:solidFill>
                <a:srgbClr val="24345E"/>
              </a:solidFill>
              <a:latin typeface="Fahkwang"/>
              <a:ea typeface="Fahkwang"/>
              <a:cs typeface="Fahkwang"/>
              <a:sym typeface="Fahkwang"/>
            </a:endParaRPr>
          </a:p>
          <a:p>
            <a:pPr indent="-173399" lvl="0" marL="457200" rtl="0" algn="ctr">
              <a:lnSpc>
                <a:spcPct val="185000"/>
              </a:lnSpc>
              <a:spcBef>
                <a:spcPts val="0"/>
              </a:spcBef>
              <a:spcAft>
                <a:spcPts val="0"/>
              </a:spcAft>
              <a:buClr>
                <a:srgbClr val="24345E"/>
              </a:buClr>
              <a:buSzPts val="1200"/>
              <a:buFont typeface="Fahkwang"/>
              <a:buChar char="●"/>
            </a:pPr>
            <a:r>
              <a:rPr lang="uk" sz="1200">
                <a:solidFill>
                  <a:srgbClr val="24345E"/>
                </a:solidFill>
                <a:latin typeface="Fahkwang"/>
                <a:ea typeface="Fahkwang"/>
                <a:cs typeface="Fahkwang"/>
                <a:sym typeface="Fahkwang"/>
              </a:rPr>
              <a:t>Negative attitudes towards learning</a:t>
            </a:r>
            <a:endParaRPr sz="1200">
              <a:solidFill>
                <a:srgbClr val="24345E"/>
              </a:solidFill>
              <a:latin typeface="Fahkwang"/>
              <a:ea typeface="Fahkwang"/>
              <a:cs typeface="Fahkwang"/>
              <a:sym typeface="Fahkwang"/>
            </a:endParaRPr>
          </a:p>
          <a:p>
            <a:pPr indent="-173399" lvl="0" marL="457200" rtl="0" algn="ctr">
              <a:lnSpc>
                <a:spcPct val="185000"/>
              </a:lnSpc>
              <a:spcBef>
                <a:spcPts val="0"/>
              </a:spcBef>
              <a:spcAft>
                <a:spcPts val="0"/>
              </a:spcAft>
              <a:buClr>
                <a:srgbClr val="24345E"/>
              </a:buClr>
              <a:buSzPts val="1200"/>
              <a:buFont typeface="Fahkwang"/>
              <a:buChar char="●"/>
            </a:pPr>
            <a:r>
              <a:rPr lang="uk" sz="1200">
                <a:solidFill>
                  <a:srgbClr val="24345E"/>
                </a:solidFill>
                <a:latin typeface="Fahkwang"/>
                <a:ea typeface="Fahkwang"/>
                <a:cs typeface="Fahkwang"/>
                <a:sym typeface="Fahkwang"/>
              </a:rPr>
              <a:t>Dishonesty and cheating</a:t>
            </a:r>
            <a:endParaRPr sz="1200">
              <a:solidFill>
                <a:srgbClr val="24345E"/>
              </a:solidFill>
              <a:latin typeface="Fahkwang"/>
              <a:ea typeface="Fahkwang"/>
              <a:cs typeface="Fahkwang"/>
              <a:sym typeface="Fahkwang"/>
            </a:endParaRPr>
          </a:p>
        </p:txBody>
      </p:sp>
      <p:pic>
        <p:nvPicPr>
          <p:cNvPr id="179" name="Google Shape;179;p19" title="kmj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39062" y="4367637"/>
            <a:ext cx="1542500" cy="282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19" title="nvn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11563" y="4344649"/>
            <a:ext cx="2489600" cy="328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0"/>
          <p:cNvSpPr/>
          <p:nvPr/>
        </p:nvSpPr>
        <p:spPr>
          <a:xfrm>
            <a:off x="712425" y="539950"/>
            <a:ext cx="7691400" cy="4048200"/>
          </a:xfrm>
          <a:prstGeom prst="roundRect">
            <a:avLst>
              <a:gd fmla="val 5688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86" name="Google Shape;186;p20" title="jeopardy-for-teachers-google-slides-template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600442">
            <a:off x="3958000" y="4032350"/>
            <a:ext cx="1184350" cy="524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20" title="123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172061" y="2571077"/>
            <a:ext cx="1289850" cy="2412975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20"/>
          <p:cNvSpPr txBox="1"/>
          <p:nvPr/>
        </p:nvSpPr>
        <p:spPr>
          <a:xfrm>
            <a:off x="1765350" y="819236"/>
            <a:ext cx="5613300" cy="3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2900">
                <a:solidFill>
                  <a:srgbClr val="3C4A6F"/>
                </a:solidFill>
                <a:latin typeface="Montagu Slab"/>
                <a:ea typeface="Montagu Slab"/>
                <a:cs typeface="Montagu Slab"/>
                <a:sym typeface="Montagu Slab"/>
              </a:rPr>
              <a:t>Teacher Goals</a:t>
            </a:r>
            <a:endParaRPr b="1" sz="2900">
              <a:solidFill>
                <a:srgbClr val="3C4A6F"/>
              </a:solidFill>
              <a:latin typeface="Montagu Slab"/>
              <a:ea typeface="Montagu Slab"/>
              <a:cs typeface="Montagu Slab"/>
              <a:sym typeface="Montagu Slab"/>
            </a:endParaRPr>
          </a:p>
        </p:txBody>
      </p:sp>
      <p:sp>
        <p:nvSpPr>
          <p:cNvPr id="189" name="Google Shape;189;p20"/>
          <p:cNvSpPr txBox="1"/>
          <p:nvPr/>
        </p:nvSpPr>
        <p:spPr>
          <a:xfrm>
            <a:off x="1394475" y="1525425"/>
            <a:ext cx="6327300" cy="242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190500" lvl="0" marL="89999" rtl="0" algn="ctr">
              <a:lnSpc>
                <a:spcPct val="190000"/>
              </a:lnSpc>
              <a:spcBef>
                <a:spcPts val="0"/>
              </a:spcBef>
              <a:spcAft>
                <a:spcPts val="0"/>
              </a:spcAft>
              <a:buClr>
                <a:srgbClr val="24345E"/>
              </a:buClr>
              <a:buSzPts val="1500"/>
              <a:buFont typeface="Fahkwang"/>
              <a:buChar char="●"/>
            </a:pPr>
            <a:r>
              <a:rPr lang="uk" sz="1500">
                <a:solidFill>
                  <a:srgbClr val="24345E"/>
                </a:solidFill>
                <a:latin typeface="Fahkwang"/>
                <a:ea typeface="Fahkwang"/>
                <a:cs typeface="Fahkwang"/>
                <a:sym typeface="Fahkwang"/>
              </a:rPr>
              <a:t>Create a positive and engaging learning environment</a:t>
            </a:r>
            <a:endParaRPr sz="1500">
              <a:solidFill>
                <a:srgbClr val="24345E"/>
              </a:solidFill>
              <a:latin typeface="Fahkwang"/>
              <a:ea typeface="Fahkwang"/>
              <a:cs typeface="Fahkwang"/>
              <a:sym typeface="Fahkwang"/>
            </a:endParaRPr>
          </a:p>
          <a:p>
            <a:pPr indent="-190500" lvl="0" marL="89999" rtl="0" algn="ctr">
              <a:lnSpc>
                <a:spcPct val="190000"/>
              </a:lnSpc>
              <a:spcBef>
                <a:spcPts val="0"/>
              </a:spcBef>
              <a:spcAft>
                <a:spcPts val="0"/>
              </a:spcAft>
              <a:buClr>
                <a:srgbClr val="24345E"/>
              </a:buClr>
              <a:buSzPts val="1500"/>
              <a:buFont typeface="Fahkwang"/>
              <a:buChar char="●"/>
            </a:pPr>
            <a:r>
              <a:rPr lang="uk" sz="1500">
                <a:solidFill>
                  <a:srgbClr val="24345E"/>
                </a:solidFill>
                <a:latin typeface="Fahkwang"/>
                <a:ea typeface="Fahkwang"/>
                <a:cs typeface="Fahkwang"/>
                <a:sym typeface="Fahkwang"/>
              </a:rPr>
              <a:t>Support students in achieving their full potential</a:t>
            </a:r>
            <a:endParaRPr sz="1500">
              <a:solidFill>
                <a:srgbClr val="24345E"/>
              </a:solidFill>
              <a:latin typeface="Fahkwang"/>
              <a:ea typeface="Fahkwang"/>
              <a:cs typeface="Fahkwang"/>
              <a:sym typeface="Fahkwang"/>
            </a:endParaRPr>
          </a:p>
          <a:p>
            <a:pPr indent="-190500" lvl="0" marL="89999" rtl="0" algn="ctr">
              <a:lnSpc>
                <a:spcPct val="190000"/>
              </a:lnSpc>
              <a:spcBef>
                <a:spcPts val="0"/>
              </a:spcBef>
              <a:spcAft>
                <a:spcPts val="0"/>
              </a:spcAft>
              <a:buClr>
                <a:srgbClr val="24345E"/>
              </a:buClr>
              <a:buSzPts val="1500"/>
              <a:buFont typeface="Fahkwang"/>
              <a:buChar char="●"/>
            </a:pPr>
            <a:r>
              <a:rPr lang="uk" sz="1500">
                <a:solidFill>
                  <a:srgbClr val="24345E"/>
                </a:solidFill>
                <a:latin typeface="Fahkwang"/>
                <a:ea typeface="Fahkwang"/>
                <a:cs typeface="Fahkwang"/>
                <a:sym typeface="Fahkwang"/>
              </a:rPr>
              <a:t>Encourage critical thinking and problem-solving skills</a:t>
            </a:r>
            <a:endParaRPr sz="1500">
              <a:solidFill>
                <a:srgbClr val="24345E"/>
              </a:solidFill>
              <a:latin typeface="Fahkwang"/>
              <a:ea typeface="Fahkwang"/>
              <a:cs typeface="Fahkwang"/>
              <a:sym typeface="Fahkwang"/>
            </a:endParaRPr>
          </a:p>
          <a:p>
            <a:pPr indent="-190500" lvl="0" marL="89999" rtl="0" algn="ctr">
              <a:lnSpc>
                <a:spcPct val="190000"/>
              </a:lnSpc>
              <a:spcBef>
                <a:spcPts val="0"/>
              </a:spcBef>
              <a:spcAft>
                <a:spcPts val="0"/>
              </a:spcAft>
              <a:buClr>
                <a:srgbClr val="24345E"/>
              </a:buClr>
              <a:buSzPts val="1500"/>
              <a:buFont typeface="Fahkwang"/>
              <a:buChar char="●"/>
            </a:pPr>
            <a:r>
              <a:rPr lang="uk" sz="1500">
                <a:solidFill>
                  <a:srgbClr val="24345E"/>
                </a:solidFill>
                <a:latin typeface="Fahkwang"/>
                <a:ea typeface="Fahkwang"/>
                <a:cs typeface="Fahkwang"/>
                <a:sym typeface="Fahkwang"/>
              </a:rPr>
              <a:t>Foster a love for lifelong learning</a:t>
            </a:r>
            <a:endParaRPr sz="1500">
              <a:solidFill>
                <a:srgbClr val="24345E"/>
              </a:solidFill>
              <a:latin typeface="Fahkwang"/>
              <a:ea typeface="Fahkwang"/>
              <a:cs typeface="Fahkwang"/>
              <a:sym typeface="Fahkwang"/>
            </a:endParaRPr>
          </a:p>
          <a:p>
            <a:pPr indent="-190500" lvl="0" marL="89999" rtl="0" algn="ctr">
              <a:lnSpc>
                <a:spcPct val="190000"/>
              </a:lnSpc>
              <a:spcBef>
                <a:spcPts val="0"/>
              </a:spcBef>
              <a:spcAft>
                <a:spcPts val="0"/>
              </a:spcAft>
              <a:buClr>
                <a:srgbClr val="24345E"/>
              </a:buClr>
              <a:buSzPts val="1500"/>
              <a:buFont typeface="Fahkwang"/>
              <a:buChar char="●"/>
            </a:pPr>
            <a:r>
              <a:rPr lang="uk" sz="1500">
                <a:solidFill>
                  <a:srgbClr val="24345E"/>
                </a:solidFill>
                <a:latin typeface="Fahkwang"/>
                <a:ea typeface="Fahkwang"/>
                <a:cs typeface="Fahkwang"/>
                <a:sym typeface="Fahkwang"/>
              </a:rPr>
              <a:t>Provide constructive feedback and guidance</a:t>
            </a:r>
            <a:endParaRPr sz="1500">
              <a:solidFill>
                <a:srgbClr val="24345E"/>
              </a:solidFill>
              <a:latin typeface="Fahkwang"/>
              <a:ea typeface="Fahkwang"/>
              <a:cs typeface="Fahkwang"/>
              <a:sym typeface="Fahkwang"/>
            </a:endParaRPr>
          </a:p>
          <a:p>
            <a:pPr indent="-190500" lvl="0" marL="89999" rtl="0" algn="ctr">
              <a:lnSpc>
                <a:spcPct val="190000"/>
              </a:lnSpc>
              <a:spcBef>
                <a:spcPts val="0"/>
              </a:spcBef>
              <a:spcAft>
                <a:spcPts val="0"/>
              </a:spcAft>
              <a:buClr>
                <a:srgbClr val="24345E"/>
              </a:buClr>
              <a:buSzPts val="1500"/>
              <a:buFont typeface="Fahkwang"/>
              <a:buChar char="●"/>
            </a:pPr>
            <a:r>
              <a:rPr lang="uk" sz="1500">
                <a:solidFill>
                  <a:srgbClr val="24345E"/>
                </a:solidFill>
                <a:latin typeface="Fahkwang"/>
                <a:ea typeface="Fahkwang"/>
                <a:cs typeface="Fahkwang"/>
                <a:sym typeface="Fahkwang"/>
              </a:rPr>
              <a:t>Adapt teaching methods to meet diverse learning needs</a:t>
            </a:r>
            <a:endParaRPr sz="1500">
              <a:solidFill>
                <a:srgbClr val="24345E"/>
              </a:solidFill>
              <a:latin typeface="Fahkwang"/>
              <a:ea typeface="Fahkwang"/>
              <a:cs typeface="Fahkwang"/>
              <a:sym typeface="Fahkwang"/>
            </a:endParaRPr>
          </a:p>
        </p:txBody>
      </p:sp>
      <p:pic>
        <p:nvPicPr>
          <p:cNvPr id="190" name="Google Shape;190;p20" title="th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466950" y="2489200"/>
            <a:ext cx="1390775" cy="2494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1"/>
          <p:cNvSpPr txBox="1"/>
          <p:nvPr/>
        </p:nvSpPr>
        <p:spPr>
          <a:xfrm>
            <a:off x="690750" y="678882"/>
            <a:ext cx="7762500" cy="3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2900">
                <a:solidFill>
                  <a:srgbClr val="3C4A6F"/>
                </a:solidFill>
                <a:latin typeface="Montagu Slab"/>
                <a:ea typeface="Montagu Slab"/>
                <a:cs typeface="Montagu Slab"/>
                <a:sym typeface="Montagu Slab"/>
              </a:rPr>
              <a:t>Subjects Taught</a:t>
            </a:r>
            <a:endParaRPr b="1" sz="2900">
              <a:solidFill>
                <a:srgbClr val="3C4A6F"/>
              </a:solidFill>
              <a:latin typeface="Montagu Slab"/>
              <a:ea typeface="Montagu Slab"/>
              <a:cs typeface="Montagu Slab"/>
              <a:sym typeface="Montagu Slab"/>
            </a:endParaRPr>
          </a:p>
        </p:txBody>
      </p:sp>
      <p:grpSp>
        <p:nvGrpSpPr>
          <p:cNvPr id="196" name="Google Shape;196;p21"/>
          <p:cNvGrpSpPr/>
          <p:nvPr/>
        </p:nvGrpSpPr>
        <p:grpSpPr>
          <a:xfrm>
            <a:off x="579950" y="3842175"/>
            <a:ext cx="1879200" cy="688625"/>
            <a:chOff x="579950" y="3842175"/>
            <a:chExt cx="1879200" cy="688625"/>
          </a:xfrm>
        </p:grpSpPr>
        <p:pic>
          <p:nvPicPr>
            <p:cNvPr id="197" name="Google Shape;197;p21" title="12121da.png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579950" y="3842175"/>
              <a:ext cx="1879200" cy="6886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8" name="Google Shape;198;p21"/>
            <p:cNvSpPr txBox="1"/>
            <p:nvPr/>
          </p:nvSpPr>
          <p:spPr>
            <a:xfrm>
              <a:off x="579950" y="4069487"/>
              <a:ext cx="1879200" cy="234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uk" sz="1900">
                  <a:solidFill>
                    <a:srgbClr val="5C5074"/>
                  </a:solidFill>
                  <a:latin typeface="Montagu Slab"/>
                  <a:ea typeface="Montagu Slab"/>
                  <a:cs typeface="Montagu Slab"/>
                  <a:sym typeface="Montagu Slab"/>
                </a:rPr>
                <a:t>Math</a:t>
              </a:r>
              <a:endParaRPr b="1" sz="1900">
                <a:solidFill>
                  <a:srgbClr val="5C5074"/>
                </a:solidFill>
                <a:latin typeface="Montagu Slab"/>
                <a:ea typeface="Montagu Slab"/>
                <a:cs typeface="Montagu Slab"/>
                <a:sym typeface="Montagu Slab"/>
              </a:endParaRPr>
            </a:p>
          </p:txBody>
        </p:sp>
      </p:grpSp>
      <p:grpSp>
        <p:nvGrpSpPr>
          <p:cNvPr id="199" name="Google Shape;199;p21"/>
          <p:cNvGrpSpPr/>
          <p:nvPr/>
        </p:nvGrpSpPr>
        <p:grpSpPr>
          <a:xfrm>
            <a:off x="3499175" y="3842175"/>
            <a:ext cx="1879200" cy="688625"/>
            <a:chOff x="579950" y="3842175"/>
            <a:chExt cx="1879200" cy="688625"/>
          </a:xfrm>
        </p:grpSpPr>
        <p:pic>
          <p:nvPicPr>
            <p:cNvPr id="200" name="Google Shape;200;p21" title="12121da.png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579950" y="3842175"/>
              <a:ext cx="1879200" cy="6886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1" name="Google Shape;201;p21"/>
            <p:cNvSpPr txBox="1"/>
            <p:nvPr/>
          </p:nvSpPr>
          <p:spPr>
            <a:xfrm>
              <a:off x="579950" y="3977087"/>
              <a:ext cx="1879200" cy="418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uk" sz="1700">
                  <a:solidFill>
                    <a:srgbClr val="5C5074"/>
                  </a:solidFill>
                  <a:latin typeface="Montagu Slab"/>
                  <a:ea typeface="Montagu Slab"/>
                  <a:cs typeface="Montagu Slab"/>
                  <a:sym typeface="Montagu Slab"/>
                </a:rPr>
                <a:t>Reading </a:t>
              </a:r>
              <a:endParaRPr b="1" sz="1700">
                <a:solidFill>
                  <a:srgbClr val="5C5074"/>
                </a:solidFill>
                <a:latin typeface="Montagu Slab"/>
                <a:ea typeface="Montagu Slab"/>
                <a:cs typeface="Montagu Slab"/>
                <a:sym typeface="Montagu Slab"/>
              </a:endParaRPr>
            </a:p>
            <a:p>
              <a:pPr indent="0" lvl="0" marL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uk" sz="1700">
                  <a:solidFill>
                    <a:srgbClr val="5C5074"/>
                  </a:solidFill>
                  <a:latin typeface="Montagu Slab"/>
                  <a:ea typeface="Montagu Slab"/>
                  <a:cs typeface="Montagu Slab"/>
                  <a:sym typeface="Montagu Slab"/>
                </a:rPr>
                <a:t>&amp; Writing </a:t>
              </a:r>
              <a:endParaRPr b="1" sz="1700">
                <a:solidFill>
                  <a:srgbClr val="5C5074"/>
                </a:solidFill>
                <a:latin typeface="Montagu Slab"/>
                <a:ea typeface="Montagu Slab"/>
                <a:cs typeface="Montagu Slab"/>
                <a:sym typeface="Montagu Slab"/>
              </a:endParaRPr>
            </a:p>
          </p:txBody>
        </p:sp>
      </p:grpSp>
      <p:grpSp>
        <p:nvGrpSpPr>
          <p:cNvPr id="202" name="Google Shape;202;p21"/>
          <p:cNvGrpSpPr/>
          <p:nvPr/>
        </p:nvGrpSpPr>
        <p:grpSpPr>
          <a:xfrm>
            <a:off x="6418400" y="3842175"/>
            <a:ext cx="1879200" cy="688625"/>
            <a:chOff x="579950" y="3842175"/>
            <a:chExt cx="1879200" cy="688625"/>
          </a:xfrm>
        </p:grpSpPr>
        <p:pic>
          <p:nvPicPr>
            <p:cNvPr id="203" name="Google Shape;203;p21" title="12121da.png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579950" y="3842175"/>
              <a:ext cx="1879200" cy="6886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4" name="Google Shape;204;p21"/>
            <p:cNvSpPr txBox="1"/>
            <p:nvPr/>
          </p:nvSpPr>
          <p:spPr>
            <a:xfrm>
              <a:off x="579950" y="4069487"/>
              <a:ext cx="1879200" cy="234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uk" sz="1900">
                  <a:solidFill>
                    <a:srgbClr val="5C5074"/>
                  </a:solidFill>
                  <a:latin typeface="Montagu Slab"/>
                  <a:ea typeface="Montagu Slab"/>
                  <a:cs typeface="Montagu Slab"/>
                  <a:sym typeface="Montagu Slab"/>
                </a:rPr>
                <a:t>Science</a:t>
              </a:r>
              <a:endParaRPr b="1" sz="1900">
                <a:solidFill>
                  <a:srgbClr val="5C5074"/>
                </a:solidFill>
                <a:latin typeface="Montagu Slab"/>
                <a:ea typeface="Montagu Slab"/>
                <a:cs typeface="Montagu Slab"/>
                <a:sym typeface="Montagu Slab"/>
              </a:endParaRPr>
            </a:p>
          </p:txBody>
        </p:sp>
      </p:grpSp>
      <p:pic>
        <p:nvPicPr>
          <p:cNvPr id="205" name="Google Shape;205;p21" title="15p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08775" y="1543600"/>
            <a:ext cx="912375" cy="2219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6" name="Google Shape;206;p21"/>
          <p:cNvGrpSpPr/>
          <p:nvPr/>
        </p:nvGrpSpPr>
        <p:grpSpPr>
          <a:xfrm>
            <a:off x="596544" y="1811981"/>
            <a:ext cx="1851300" cy="1851900"/>
            <a:chOff x="596544" y="1811981"/>
            <a:chExt cx="1851300" cy="1851900"/>
          </a:xfrm>
        </p:grpSpPr>
        <p:sp>
          <p:nvSpPr>
            <p:cNvPr id="207" name="Google Shape;207;p21"/>
            <p:cNvSpPr/>
            <p:nvPr/>
          </p:nvSpPr>
          <p:spPr>
            <a:xfrm>
              <a:off x="596544" y="1811981"/>
              <a:ext cx="1851300" cy="1851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" name="Google Shape;208;p21"/>
            <p:cNvSpPr txBox="1"/>
            <p:nvPr/>
          </p:nvSpPr>
          <p:spPr>
            <a:xfrm>
              <a:off x="596544" y="3405900"/>
              <a:ext cx="1851300" cy="13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uk" sz="1100">
                  <a:solidFill>
                    <a:srgbClr val="24345E"/>
                  </a:solidFill>
                  <a:latin typeface="Fahkwang"/>
                  <a:ea typeface="Fahkwang"/>
                  <a:cs typeface="Fahkwang"/>
                  <a:sym typeface="Fahkwang"/>
                </a:rPr>
                <a:t>(Grades 1-3)</a:t>
              </a:r>
              <a:endParaRPr b="1" sz="1100">
                <a:solidFill>
                  <a:srgbClr val="24345E"/>
                </a:solidFill>
                <a:latin typeface="Fahkwang"/>
                <a:ea typeface="Fahkwang"/>
                <a:cs typeface="Fahkwang"/>
                <a:sym typeface="Fahkwang"/>
              </a:endParaRPr>
            </a:p>
          </p:txBody>
        </p:sp>
        <p:pic>
          <p:nvPicPr>
            <p:cNvPr id="209" name="Google Shape;209;p21" title="ik.png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708595" y="1925075"/>
              <a:ext cx="1627200" cy="129334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10" name="Google Shape;210;p21"/>
          <p:cNvGrpSpPr/>
          <p:nvPr/>
        </p:nvGrpSpPr>
        <p:grpSpPr>
          <a:xfrm>
            <a:off x="6429694" y="1811981"/>
            <a:ext cx="1851300" cy="1851900"/>
            <a:chOff x="6429694" y="1811981"/>
            <a:chExt cx="1851300" cy="1851900"/>
          </a:xfrm>
        </p:grpSpPr>
        <p:sp>
          <p:nvSpPr>
            <p:cNvPr id="211" name="Google Shape;211;p21"/>
            <p:cNvSpPr/>
            <p:nvPr/>
          </p:nvSpPr>
          <p:spPr>
            <a:xfrm>
              <a:off x="6429694" y="1811981"/>
              <a:ext cx="1851300" cy="1851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" name="Google Shape;212;p21"/>
            <p:cNvSpPr txBox="1"/>
            <p:nvPr/>
          </p:nvSpPr>
          <p:spPr>
            <a:xfrm>
              <a:off x="6429694" y="3405900"/>
              <a:ext cx="1851300" cy="13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uk" sz="1100">
                  <a:solidFill>
                    <a:srgbClr val="24345E"/>
                  </a:solidFill>
                  <a:latin typeface="Fahkwang"/>
                  <a:ea typeface="Fahkwang"/>
                  <a:cs typeface="Fahkwang"/>
                  <a:sym typeface="Fahkwang"/>
                </a:rPr>
                <a:t>(Grades 1-3)</a:t>
              </a:r>
              <a:endParaRPr b="1" sz="1100">
                <a:solidFill>
                  <a:srgbClr val="24345E"/>
                </a:solidFill>
                <a:latin typeface="Fahkwang"/>
                <a:ea typeface="Fahkwang"/>
                <a:cs typeface="Fahkwang"/>
                <a:sym typeface="Fahkwang"/>
              </a:endParaRPr>
            </a:p>
          </p:txBody>
        </p:sp>
        <p:pic>
          <p:nvPicPr>
            <p:cNvPr id="213" name="Google Shape;213;p21" title="989.png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6541745" y="1925075"/>
              <a:ext cx="1627200" cy="129334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14" name="Google Shape;214;p21"/>
          <p:cNvGrpSpPr/>
          <p:nvPr/>
        </p:nvGrpSpPr>
        <p:grpSpPr>
          <a:xfrm>
            <a:off x="3513119" y="1811981"/>
            <a:ext cx="1851300" cy="1851900"/>
            <a:chOff x="3513119" y="1811981"/>
            <a:chExt cx="1851300" cy="1851900"/>
          </a:xfrm>
        </p:grpSpPr>
        <p:sp>
          <p:nvSpPr>
            <p:cNvPr id="215" name="Google Shape;215;p21"/>
            <p:cNvSpPr/>
            <p:nvPr/>
          </p:nvSpPr>
          <p:spPr>
            <a:xfrm>
              <a:off x="3513119" y="1811981"/>
              <a:ext cx="1851300" cy="1851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" name="Google Shape;216;p21"/>
            <p:cNvSpPr txBox="1"/>
            <p:nvPr/>
          </p:nvSpPr>
          <p:spPr>
            <a:xfrm>
              <a:off x="3513119" y="3405900"/>
              <a:ext cx="1851300" cy="13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uk" sz="1100">
                  <a:solidFill>
                    <a:srgbClr val="24345E"/>
                  </a:solidFill>
                  <a:latin typeface="Fahkwang"/>
                  <a:ea typeface="Fahkwang"/>
                  <a:cs typeface="Fahkwang"/>
                  <a:sym typeface="Fahkwang"/>
                </a:rPr>
                <a:t>(Grades 1-3)</a:t>
              </a:r>
              <a:endParaRPr b="1" sz="1100">
                <a:solidFill>
                  <a:srgbClr val="24345E"/>
                </a:solidFill>
                <a:latin typeface="Fahkwang"/>
                <a:ea typeface="Fahkwang"/>
                <a:cs typeface="Fahkwang"/>
                <a:sym typeface="Fahkwang"/>
              </a:endParaRPr>
            </a:p>
          </p:txBody>
        </p:sp>
        <p:pic>
          <p:nvPicPr>
            <p:cNvPr id="217" name="Google Shape;217;p21" title="sfs.png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3625170" y="1925075"/>
              <a:ext cx="1627200" cy="1293346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18" name="Google Shape;218;p21" title="15p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45825" y="1543600"/>
            <a:ext cx="912375" cy="221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21" title="12.png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rot="-510547">
            <a:off x="2243919" y="3215085"/>
            <a:ext cx="561489" cy="5511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21" title="yhy.png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06792" y="3060492"/>
            <a:ext cx="226258" cy="657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21" title="xd.png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277525" y="3051925"/>
            <a:ext cx="428148" cy="674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21" title="mjm.png"/>
          <p:cNvPicPr preferRelativeResize="0"/>
          <p:nvPr/>
        </p:nvPicPr>
        <p:blipFill rotWithShape="1">
          <a:blip r:embed="rId11">
            <a:alphaModFix/>
          </a:blip>
          <a:srcRect b="3278" l="3278" r="4894" t="4894"/>
          <a:stretch/>
        </p:blipFill>
        <p:spPr>
          <a:xfrm>
            <a:off x="7859700" y="2965625"/>
            <a:ext cx="647075" cy="60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