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aleway"/>
      <p:regular r:id="rId6"/>
      <p:bold r:id="rId7"/>
      <p:italic r:id="rId8"/>
      <p:boldItalic r:id="rId9"/>
    </p:embeddedFont>
    <p:embeddedFont>
      <p:font typeface="Cormorant Upright"/>
      <p:regular r:id="rId10"/>
      <p:bold r:id="rId11"/>
    </p:embeddedFont>
    <p:embeddedFont>
      <p:font typeface="Cormorant Upright SemiBol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morantUpright-bold.fntdata"/><Relationship Id="rId10" Type="http://schemas.openxmlformats.org/officeDocument/2006/relationships/font" Target="fonts/CormorantUpright-regular.fntdata"/><Relationship Id="rId13" Type="http://schemas.openxmlformats.org/officeDocument/2006/relationships/font" Target="fonts/CormorantUprightSemiBold-bold.fntdata"/><Relationship Id="rId12" Type="http://schemas.openxmlformats.org/officeDocument/2006/relationships/font" Target="fonts/CormorantUprightSemiBol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boldItalic.fntdata"/><Relationship Id="rId5" Type="http://schemas.openxmlformats.org/officeDocument/2006/relationships/slide" Target="slides/slide1.xml"/><Relationship Id="rId6" Type="http://schemas.openxmlformats.org/officeDocument/2006/relationships/font" Target="fonts/Raleway-regular.fntdata"/><Relationship Id="rId7" Type="http://schemas.openxmlformats.org/officeDocument/2006/relationships/font" Target="fonts/Raleway-bold.fntdata"/><Relationship Id="rId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6367525" y="871750"/>
            <a:ext cx="1425000" cy="3492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MONDAY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55" name="Google Shape;55;p13"/>
          <p:cNvSpPr/>
          <p:nvPr/>
        </p:nvSpPr>
        <p:spPr>
          <a:xfrm rot="5400000">
            <a:off x="6367525" y="2297238"/>
            <a:ext cx="1425000" cy="349200"/>
          </a:xfrm>
          <a:prstGeom prst="rect">
            <a:avLst/>
          </a:prstGeom>
          <a:solidFill>
            <a:srgbClr val="CDE8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TUESDAY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56" name="Google Shape;56;p13"/>
          <p:cNvSpPr/>
          <p:nvPr/>
        </p:nvSpPr>
        <p:spPr>
          <a:xfrm rot="5400000">
            <a:off x="6367525" y="3722538"/>
            <a:ext cx="1425000" cy="3492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WEDNESDAY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57" name="Google Shape;57;p13"/>
          <p:cNvSpPr/>
          <p:nvPr/>
        </p:nvSpPr>
        <p:spPr>
          <a:xfrm rot="5400000">
            <a:off x="6367525" y="5147863"/>
            <a:ext cx="1425000" cy="349200"/>
          </a:xfrm>
          <a:prstGeom prst="rect">
            <a:avLst/>
          </a:prstGeom>
          <a:solidFill>
            <a:srgbClr val="CDE8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THURSDAY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58" name="Google Shape;58;p13"/>
          <p:cNvSpPr/>
          <p:nvPr/>
        </p:nvSpPr>
        <p:spPr>
          <a:xfrm rot="5400000">
            <a:off x="6367525" y="6573175"/>
            <a:ext cx="1425000" cy="3492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FRIDAY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59" name="Google Shape;59;p13"/>
          <p:cNvSpPr/>
          <p:nvPr/>
        </p:nvSpPr>
        <p:spPr>
          <a:xfrm rot="5400000">
            <a:off x="6367525" y="7998425"/>
            <a:ext cx="1425000" cy="349200"/>
          </a:xfrm>
          <a:prstGeom prst="rect">
            <a:avLst/>
          </a:prstGeom>
          <a:solidFill>
            <a:srgbClr val="CDE8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SATURDAY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60" name="Google Shape;60;p13"/>
          <p:cNvSpPr/>
          <p:nvPr/>
        </p:nvSpPr>
        <p:spPr>
          <a:xfrm rot="5400000">
            <a:off x="6367525" y="9423675"/>
            <a:ext cx="1425000" cy="3492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SUNDAY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01975" y="8685350"/>
            <a:ext cx="2551800" cy="16257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NOTES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01975" y="1359925"/>
            <a:ext cx="2551800" cy="70947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SHOPPING LIST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542750" y="1759173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542750" y="1996726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542750" y="2234279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542750" y="2471832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542750" y="2709384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542750" y="2946937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542750" y="3184490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542750" y="3422043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542750" y="3659596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542750" y="3897149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542750" y="4134701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542750" y="4372254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542750" y="4609807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>
            <a:off x="542750" y="4847360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542750" y="5084913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>
            <a:off x="542750" y="5322466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542750" y="5560018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0" name="Google Shape;80;p13"/>
          <p:cNvCxnSpPr/>
          <p:nvPr/>
        </p:nvCxnSpPr>
        <p:spPr>
          <a:xfrm>
            <a:off x="542750" y="5797571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1" name="Google Shape;81;p13"/>
          <p:cNvCxnSpPr/>
          <p:nvPr/>
        </p:nvCxnSpPr>
        <p:spPr>
          <a:xfrm>
            <a:off x="542750" y="6035124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2" name="Google Shape;82;p13"/>
          <p:cNvCxnSpPr/>
          <p:nvPr/>
        </p:nvCxnSpPr>
        <p:spPr>
          <a:xfrm>
            <a:off x="542750" y="6272677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>
            <a:off x="542750" y="6510230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542750" y="6747783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542750" y="6985335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6" name="Google Shape;86;p13"/>
          <p:cNvCxnSpPr/>
          <p:nvPr/>
        </p:nvCxnSpPr>
        <p:spPr>
          <a:xfrm>
            <a:off x="542750" y="7222888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542750" y="7460441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542750" y="7697994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542750" y="7935547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542750" y="8173100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542750" y="9123311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542750" y="9360864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542750" y="9598417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542750" y="9835969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542750" y="10073522"/>
            <a:ext cx="2083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6" name="Google Shape;96;p13"/>
          <p:cNvCxnSpPr/>
          <p:nvPr/>
        </p:nvCxnSpPr>
        <p:spPr>
          <a:xfrm>
            <a:off x="3150000" y="1759175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3150000" y="199672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3150000" y="223427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3150000" y="247182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3"/>
          <p:cNvCxnSpPr/>
          <p:nvPr/>
        </p:nvCxnSpPr>
        <p:spPr>
          <a:xfrm>
            <a:off x="3150000" y="270937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3"/>
          <p:cNvCxnSpPr/>
          <p:nvPr/>
        </p:nvCxnSpPr>
        <p:spPr>
          <a:xfrm>
            <a:off x="3150000" y="294692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3"/>
          <p:cNvCxnSpPr/>
          <p:nvPr/>
        </p:nvCxnSpPr>
        <p:spPr>
          <a:xfrm>
            <a:off x="3150000" y="3184500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3150000" y="34220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3"/>
          <p:cNvCxnSpPr/>
          <p:nvPr/>
        </p:nvCxnSpPr>
        <p:spPr>
          <a:xfrm>
            <a:off x="3150000" y="36596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3"/>
          <p:cNvCxnSpPr/>
          <p:nvPr/>
        </p:nvCxnSpPr>
        <p:spPr>
          <a:xfrm>
            <a:off x="3150000" y="38971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3150000" y="41347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3"/>
          <p:cNvCxnSpPr/>
          <p:nvPr/>
        </p:nvCxnSpPr>
        <p:spPr>
          <a:xfrm>
            <a:off x="3150000" y="43722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3"/>
          <p:cNvCxnSpPr/>
          <p:nvPr/>
        </p:nvCxnSpPr>
        <p:spPr>
          <a:xfrm>
            <a:off x="3150000" y="4609815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3"/>
          <p:cNvCxnSpPr/>
          <p:nvPr/>
        </p:nvCxnSpPr>
        <p:spPr>
          <a:xfrm>
            <a:off x="3150000" y="48473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3"/>
          <p:cNvCxnSpPr/>
          <p:nvPr/>
        </p:nvCxnSpPr>
        <p:spPr>
          <a:xfrm>
            <a:off x="3150000" y="5084906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3"/>
          <p:cNvCxnSpPr/>
          <p:nvPr/>
        </p:nvCxnSpPr>
        <p:spPr>
          <a:xfrm>
            <a:off x="3150000" y="5322463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3"/>
          <p:cNvCxnSpPr/>
          <p:nvPr/>
        </p:nvCxnSpPr>
        <p:spPr>
          <a:xfrm>
            <a:off x="3150000" y="5560019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13"/>
          <p:cNvCxnSpPr/>
          <p:nvPr/>
        </p:nvCxnSpPr>
        <p:spPr>
          <a:xfrm>
            <a:off x="3150000" y="579757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3"/>
          <p:cNvCxnSpPr/>
          <p:nvPr/>
        </p:nvCxnSpPr>
        <p:spPr>
          <a:xfrm>
            <a:off x="3150000" y="6035130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13"/>
          <p:cNvCxnSpPr/>
          <p:nvPr/>
        </p:nvCxnSpPr>
        <p:spPr>
          <a:xfrm>
            <a:off x="3150000" y="627267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13"/>
          <p:cNvCxnSpPr/>
          <p:nvPr/>
        </p:nvCxnSpPr>
        <p:spPr>
          <a:xfrm>
            <a:off x="3150000" y="6510231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13"/>
          <p:cNvCxnSpPr/>
          <p:nvPr/>
        </p:nvCxnSpPr>
        <p:spPr>
          <a:xfrm>
            <a:off x="3150000" y="6747788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3"/>
          <p:cNvCxnSpPr/>
          <p:nvPr/>
        </p:nvCxnSpPr>
        <p:spPr>
          <a:xfrm>
            <a:off x="3150000" y="6985344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3150000" y="72229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3150000" y="7460445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13"/>
          <p:cNvCxnSpPr/>
          <p:nvPr/>
        </p:nvCxnSpPr>
        <p:spPr>
          <a:xfrm>
            <a:off x="3150000" y="76980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3"/>
          <p:cNvCxnSpPr/>
          <p:nvPr/>
        </p:nvCxnSpPr>
        <p:spPr>
          <a:xfrm>
            <a:off x="3150000" y="79355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3"/>
          <p:cNvCxnSpPr/>
          <p:nvPr/>
        </p:nvCxnSpPr>
        <p:spPr>
          <a:xfrm>
            <a:off x="3150000" y="81731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3"/>
          <p:cNvCxnSpPr/>
          <p:nvPr/>
        </p:nvCxnSpPr>
        <p:spPr>
          <a:xfrm>
            <a:off x="3150000" y="841065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3"/>
          <p:cNvCxnSpPr/>
          <p:nvPr/>
        </p:nvCxnSpPr>
        <p:spPr>
          <a:xfrm>
            <a:off x="3150000" y="86482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3"/>
          <p:cNvCxnSpPr/>
          <p:nvPr/>
        </p:nvCxnSpPr>
        <p:spPr>
          <a:xfrm>
            <a:off x="3150000" y="8885760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3150000" y="91233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3150000" y="9360856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3150000" y="9598413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3150000" y="9835969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3150000" y="1007352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3150000" y="10311075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3"/>
          <p:cNvCxnSpPr/>
          <p:nvPr/>
        </p:nvCxnSpPr>
        <p:spPr>
          <a:xfrm>
            <a:off x="3150000" y="571400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3"/>
          <p:cNvCxnSpPr/>
          <p:nvPr/>
        </p:nvCxnSpPr>
        <p:spPr>
          <a:xfrm>
            <a:off x="3150000" y="808956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3"/>
          <p:cNvCxnSpPr/>
          <p:nvPr/>
        </p:nvCxnSpPr>
        <p:spPr>
          <a:xfrm>
            <a:off x="3150000" y="1046513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3"/>
          <p:cNvCxnSpPr/>
          <p:nvPr/>
        </p:nvCxnSpPr>
        <p:spPr>
          <a:xfrm>
            <a:off x="3150000" y="1284069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3"/>
          <p:cNvCxnSpPr/>
          <p:nvPr/>
        </p:nvCxnSpPr>
        <p:spPr>
          <a:xfrm>
            <a:off x="3150000" y="1521625"/>
            <a:ext cx="360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3"/>
          <p:cNvCxnSpPr/>
          <p:nvPr/>
        </p:nvCxnSpPr>
        <p:spPr>
          <a:xfrm>
            <a:off x="3150000" y="333850"/>
            <a:ext cx="4103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9" name="Google Shape;139;p13"/>
          <p:cNvSpPr txBox="1"/>
          <p:nvPr/>
        </p:nvSpPr>
        <p:spPr>
          <a:xfrm>
            <a:off x="282241" y="180161"/>
            <a:ext cx="2789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900">
                <a:solidFill>
                  <a:schemeClr val="dk1"/>
                </a:solidFill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MEAL PREP</a:t>
            </a:r>
            <a:endParaRPr sz="3900">
              <a:solidFill>
                <a:schemeClr val="dk1"/>
              </a:solidFill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140" name="Google Shape;140;p13"/>
          <p:cNvSpPr/>
          <p:nvPr/>
        </p:nvSpPr>
        <p:spPr>
          <a:xfrm>
            <a:off x="301975" y="848600"/>
            <a:ext cx="2551800" cy="323400"/>
          </a:xfrm>
          <a:prstGeom prst="rect">
            <a:avLst/>
          </a:prstGeom>
          <a:solidFill>
            <a:srgbClr val="E3F4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latin typeface="Cormorant Upright SemiBold"/>
                <a:ea typeface="Cormorant Upright SemiBold"/>
                <a:cs typeface="Cormorant Upright SemiBold"/>
                <a:sym typeface="Cormorant Upright SemiBold"/>
              </a:rPr>
              <a:t>WEEK OF</a:t>
            </a:r>
            <a:endParaRPr sz="1300">
              <a:latin typeface="Cormorant Upright SemiBold"/>
              <a:ea typeface="Cormorant Upright SemiBold"/>
              <a:cs typeface="Cormorant Upright SemiBold"/>
              <a:sym typeface="Cormorant Upright SemiBold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3153125" y="33850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3153125" y="5737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3153125" y="81132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3153125" y="10488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3153125" y="12864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3153125" y="15239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3153125" y="17626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3153125" y="19979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3153125" y="223551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3153125" y="24730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3153125" y="271062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3153125" y="29481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3153125" y="318625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3153125" y="34215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3153125" y="36590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6" name="Google Shape;156;p13"/>
          <p:cNvSpPr txBox="1"/>
          <p:nvPr/>
        </p:nvSpPr>
        <p:spPr>
          <a:xfrm>
            <a:off x="3153125" y="38966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7" name="Google Shape;157;p13"/>
          <p:cNvSpPr txBox="1"/>
          <p:nvPr/>
        </p:nvSpPr>
        <p:spPr>
          <a:xfrm>
            <a:off x="3153125" y="41341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8" name="Google Shape;158;p13"/>
          <p:cNvSpPr txBox="1"/>
          <p:nvPr/>
        </p:nvSpPr>
        <p:spPr>
          <a:xfrm>
            <a:off x="3153125" y="43717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59" name="Google Shape;159;p13"/>
          <p:cNvSpPr txBox="1"/>
          <p:nvPr/>
        </p:nvSpPr>
        <p:spPr>
          <a:xfrm>
            <a:off x="3153125" y="461331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3153125" y="484860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3153125" y="50861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3153125" y="532370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3" name="Google Shape;163;p13"/>
          <p:cNvSpPr txBox="1"/>
          <p:nvPr/>
        </p:nvSpPr>
        <p:spPr>
          <a:xfrm>
            <a:off x="3153125" y="556125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4" name="Google Shape;164;p13"/>
          <p:cNvSpPr txBox="1"/>
          <p:nvPr/>
        </p:nvSpPr>
        <p:spPr>
          <a:xfrm>
            <a:off x="3153125" y="579880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3153125" y="60368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3153125" y="627216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7" name="Google Shape;167;p13"/>
          <p:cNvSpPr txBox="1"/>
          <p:nvPr/>
        </p:nvSpPr>
        <p:spPr>
          <a:xfrm>
            <a:off x="3153125" y="650970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3153125" y="674726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>
            <a:off x="3153125" y="698481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3153125" y="7222363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1" name="Google Shape;171;p13"/>
          <p:cNvSpPr txBox="1"/>
          <p:nvPr/>
        </p:nvSpPr>
        <p:spPr>
          <a:xfrm>
            <a:off x="3153125" y="746395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3153125" y="76992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3" name="Google Shape;173;p13"/>
          <p:cNvSpPr txBox="1"/>
          <p:nvPr/>
        </p:nvSpPr>
        <p:spPr>
          <a:xfrm>
            <a:off x="3153125" y="79367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4" name="Google Shape;174;p13"/>
          <p:cNvSpPr txBox="1"/>
          <p:nvPr/>
        </p:nvSpPr>
        <p:spPr>
          <a:xfrm>
            <a:off x="3153125" y="81743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5" name="Google Shape;175;p13"/>
          <p:cNvSpPr txBox="1"/>
          <p:nvPr/>
        </p:nvSpPr>
        <p:spPr>
          <a:xfrm>
            <a:off x="3153125" y="84118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6" name="Google Shape;176;p13"/>
          <p:cNvSpPr txBox="1"/>
          <p:nvPr/>
        </p:nvSpPr>
        <p:spPr>
          <a:xfrm>
            <a:off x="3153125" y="86494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7" name="Google Shape;177;p13"/>
          <p:cNvSpPr txBox="1"/>
          <p:nvPr/>
        </p:nvSpPr>
        <p:spPr>
          <a:xfrm>
            <a:off x="3153125" y="8885750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8" name="Google Shape;178;p13"/>
          <p:cNvSpPr txBox="1"/>
          <p:nvPr/>
        </p:nvSpPr>
        <p:spPr>
          <a:xfrm>
            <a:off x="3153125" y="91210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79" name="Google Shape;179;p13"/>
          <p:cNvSpPr txBox="1"/>
          <p:nvPr/>
        </p:nvSpPr>
        <p:spPr>
          <a:xfrm>
            <a:off x="3153125" y="9358575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0" name="Google Shape;180;p13"/>
          <p:cNvSpPr txBox="1"/>
          <p:nvPr/>
        </p:nvSpPr>
        <p:spPr>
          <a:xfrm>
            <a:off x="3153125" y="95961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1" name="Google Shape;181;p13"/>
          <p:cNvSpPr txBox="1"/>
          <p:nvPr/>
        </p:nvSpPr>
        <p:spPr>
          <a:xfrm>
            <a:off x="3153125" y="983368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2" name="Google Shape;182;p13"/>
          <p:cNvSpPr txBox="1"/>
          <p:nvPr/>
        </p:nvSpPr>
        <p:spPr>
          <a:xfrm>
            <a:off x="3153125" y="10071238"/>
            <a:ext cx="36000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3" name="Google Shape;183;p13"/>
          <p:cNvSpPr txBox="1"/>
          <p:nvPr/>
        </p:nvSpPr>
        <p:spPr>
          <a:xfrm>
            <a:off x="540000" y="88857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13"/>
          <p:cNvSpPr txBox="1"/>
          <p:nvPr/>
        </p:nvSpPr>
        <p:spPr>
          <a:xfrm>
            <a:off x="540000" y="912104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5" name="Google Shape;185;p13"/>
          <p:cNvSpPr txBox="1"/>
          <p:nvPr/>
        </p:nvSpPr>
        <p:spPr>
          <a:xfrm>
            <a:off x="540000" y="9358579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6" name="Google Shape;186;p13"/>
          <p:cNvSpPr txBox="1"/>
          <p:nvPr/>
        </p:nvSpPr>
        <p:spPr>
          <a:xfrm>
            <a:off x="540000" y="9596144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7" name="Google Shape;187;p13"/>
          <p:cNvSpPr txBox="1"/>
          <p:nvPr/>
        </p:nvSpPr>
        <p:spPr>
          <a:xfrm>
            <a:off x="540000" y="9833696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8" name="Google Shape;188;p13"/>
          <p:cNvSpPr txBox="1"/>
          <p:nvPr/>
        </p:nvSpPr>
        <p:spPr>
          <a:xfrm>
            <a:off x="542750" y="176270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89" name="Google Shape;189;p13"/>
          <p:cNvSpPr txBox="1"/>
          <p:nvPr/>
        </p:nvSpPr>
        <p:spPr>
          <a:xfrm>
            <a:off x="542750" y="19979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0" name="Google Shape;190;p13"/>
          <p:cNvSpPr txBox="1"/>
          <p:nvPr/>
        </p:nvSpPr>
        <p:spPr>
          <a:xfrm>
            <a:off x="542750" y="223552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1" name="Google Shape;191;p13"/>
          <p:cNvSpPr txBox="1"/>
          <p:nvPr/>
        </p:nvSpPr>
        <p:spPr>
          <a:xfrm>
            <a:off x="542750" y="24730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2" name="Google Shape;192;p13"/>
          <p:cNvSpPr txBox="1"/>
          <p:nvPr/>
        </p:nvSpPr>
        <p:spPr>
          <a:xfrm>
            <a:off x="542750" y="271063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3" name="Google Shape;193;p13"/>
          <p:cNvSpPr txBox="1"/>
          <p:nvPr/>
        </p:nvSpPr>
        <p:spPr>
          <a:xfrm>
            <a:off x="542750" y="29481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4" name="Google Shape;194;p13"/>
          <p:cNvSpPr txBox="1"/>
          <p:nvPr/>
        </p:nvSpPr>
        <p:spPr>
          <a:xfrm>
            <a:off x="542750" y="318626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5" name="Google Shape;195;p13"/>
          <p:cNvSpPr txBox="1"/>
          <p:nvPr/>
        </p:nvSpPr>
        <p:spPr>
          <a:xfrm>
            <a:off x="542750" y="34215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6" name="Google Shape;196;p13"/>
          <p:cNvSpPr txBox="1"/>
          <p:nvPr/>
        </p:nvSpPr>
        <p:spPr>
          <a:xfrm>
            <a:off x="542750" y="36590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542750" y="38966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542750" y="413420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542750" y="43717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542750" y="461332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1" name="Google Shape;201;p13"/>
          <p:cNvSpPr txBox="1"/>
          <p:nvPr/>
        </p:nvSpPr>
        <p:spPr>
          <a:xfrm>
            <a:off x="542750" y="484861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2" name="Google Shape;202;p13"/>
          <p:cNvSpPr txBox="1"/>
          <p:nvPr/>
        </p:nvSpPr>
        <p:spPr>
          <a:xfrm>
            <a:off x="542750" y="50861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3" name="Google Shape;203;p13"/>
          <p:cNvSpPr txBox="1"/>
          <p:nvPr/>
        </p:nvSpPr>
        <p:spPr>
          <a:xfrm>
            <a:off x="542750" y="532371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4" name="Google Shape;204;p13"/>
          <p:cNvSpPr txBox="1"/>
          <p:nvPr/>
        </p:nvSpPr>
        <p:spPr>
          <a:xfrm>
            <a:off x="542750" y="556126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5" name="Google Shape;205;p13"/>
          <p:cNvSpPr txBox="1"/>
          <p:nvPr/>
        </p:nvSpPr>
        <p:spPr>
          <a:xfrm>
            <a:off x="542750" y="579881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542750" y="60368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7" name="Google Shape;207;p13"/>
          <p:cNvSpPr txBox="1"/>
          <p:nvPr/>
        </p:nvSpPr>
        <p:spPr>
          <a:xfrm>
            <a:off x="542750" y="627217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8" name="Google Shape;208;p13"/>
          <p:cNvSpPr txBox="1"/>
          <p:nvPr/>
        </p:nvSpPr>
        <p:spPr>
          <a:xfrm>
            <a:off x="542750" y="650971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09" name="Google Shape;209;p13"/>
          <p:cNvSpPr txBox="1"/>
          <p:nvPr/>
        </p:nvSpPr>
        <p:spPr>
          <a:xfrm>
            <a:off x="542750" y="674727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10" name="Google Shape;210;p13"/>
          <p:cNvSpPr txBox="1"/>
          <p:nvPr/>
        </p:nvSpPr>
        <p:spPr>
          <a:xfrm>
            <a:off x="542750" y="698482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11" name="Google Shape;211;p13"/>
          <p:cNvSpPr txBox="1"/>
          <p:nvPr/>
        </p:nvSpPr>
        <p:spPr>
          <a:xfrm>
            <a:off x="542750" y="7222375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12" name="Google Shape;212;p13"/>
          <p:cNvSpPr txBox="1"/>
          <p:nvPr/>
        </p:nvSpPr>
        <p:spPr>
          <a:xfrm>
            <a:off x="542750" y="7463963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13" name="Google Shape;213;p13"/>
          <p:cNvSpPr txBox="1"/>
          <p:nvPr/>
        </p:nvSpPr>
        <p:spPr>
          <a:xfrm>
            <a:off x="542750" y="7699250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sp>
        <p:nvSpPr>
          <p:cNvPr id="214" name="Google Shape;214;p13"/>
          <p:cNvSpPr txBox="1"/>
          <p:nvPr/>
        </p:nvSpPr>
        <p:spPr>
          <a:xfrm>
            <a:off x="542750" y="7936788"/>
            <a:ext cx="2083200" cy="23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54000" spcFirstLastPara="1" rIns="54000" wrap="square" tIns="54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  <a:latin typeface="Cormorant Upright"/>
              <a:ea typeface="Cormorant Upright"/>
              <a:cs typeface="Cormorant Upright"/>
              <a:sym typeface="Cormorant Upright"/>
            </a:endParaRPr>
          </a:p>
        </p:txBody>
      </p:sp>
      <p:cxnSp>
        <p:nvCxnSpPr>
          <p:cNvPr id="215" name="Google Shape;215;p13"/>
          <p:cNvCxnSpPr/>
          <p:nvPr/>
        </p:nvCxnSpPr>
        <p:spPr>
          <a:xfrm>
            <a:off x="6903273" y="335350"/>
            <a:ext cx="0" cy="9975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