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Fjalla One"/>
      <p:regular r:id="rId7"/>
    </p:embeddedFont>
    <p:embeddedFont>
      <p:font typeface="Lilita One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02">
          <p15:clr>
            <a:srgbClr val="747775"/>
          </p15:clr>
        </p15:guide>
        <p15:guide id="2" pos="4461">
          <p15:clr>
            <a:srgbClr val="747775"/>
          </p15:clr>
        </p15:guide>
        <p15:guide id="3" orient="horz" pos="1757">
          <p15:clr>
            <a:srgbClr val="747775"/>
          </p15:clr>
        </p15:guide>
        <p15:guide id="4" orient="horz" pos="6350">
          <p15:clr>
            <a:srgbClr val="747775"/>
          </p15:clr>
        </p15:guide>
        <p15:guide id="5" pos="624">
          <p15:clr>
            <a:srgbClr val="747775"/>
          </p15:clr>
        </p15:guide>
        <p15:guide id="6" pos="702">
          <p15:clr>
            <a:srgbClr val="747775"/>
          </p15:clr>
        </p15:guide>
        <p15:guide id="7" orient="horz" pos="2052">
          <p15:clr>
            <a:srgbClr val="747775"/>
          </p15:clr>
        </p15:guide>
        <p15:guide id="8" pos="1644">
          <p15:clr>
            <a:srgbClr val="747775"/>
          </p15:clr>
        </p15:guide>
        <p15:guide id="9" orient="horz" pos="2706">
          <p15:clr>
            <a:srgbClr val="747775"/>
          </p15:clr>
        </p15:guide>
        <p15:guide id="10" orient="horz" pos="212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2"/>
        <p:guide pos="4461"/>
        <p:guide pos="1757" orient="horz"/>
        <p:guide pos="6350" orient="horz"/>
        <p:guide pos="624"/>
        <p:guide pos="702"/>
        <p:guide pos="2052" orient="horz"/>
        <p:guide pos="1644"/>
        <p:guide pos="2706" orient="horz"/>
        <p:guide pos="21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FjallaOne-regular.fntdata"/><Relationship Id="rId8" Type="http://schemas.openxmlformats.org/officeDocument/2006/relationships/font" Target="fonts/Lilita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11" Type="http://schemas.openxmlformats.org/officeDocument/2006/relationships/image" Target="../media/image8.png"/><Relationship Id="rId10" Type="http://schemas.openxmlformats.org/officeDocument/2006/relationships/image" Target="../media/image3.png"/><Relationship Id="rId9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229" r="0" t="219"/>
          <a:stretch/>
        </p:blipFill>
        <p:spPr>
          <a:xfrm>
            <a:off x="-50" y="-600"/>
            <a:ext cx="7559823" cy="106925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175" y="0"/>
            <a:ext cx="7559828" cy="10692600"/>
            <a:chOff x="175" y="0"/>
            <a:chExt cx="7559828" cy="10692600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17789" y="6851977"/>
              <a:ext cx="872862" cy="98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78650" y="9823925"/>
              <a:ext cx="1277300" cy="86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8" y="9895950"/>
              <a:ext cx="935325" cy="796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75400" y="1915475"/>
              <a:ext cx="2357500" cy="23141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75" y="2428891"/>
              <a:ext cx="989825" cy="1236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327900" y="223250"/>
              <a:ext cx="935325" cy="673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75" y="0"/>
              <a:ext cx="1062875" cy="152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129403" y="0"/>
              <a:ext cx="1430600" cy="1275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13"/>
          <p:cNvSpPr txBox="1"/>
          <p:nvPr/>
        </p:nvSpPr>
        <p:spPr>
          <a:xfrm>
            <a:off x="877200" y="930286"/>
            <a:ext cx="5805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400">
                <a:solidFill>
                  <a:srgbClr val="65B75F"/>
                </a:solidFill>
                <a:latin typeface="Lilita One"/>
                <a:ea typeface="Lilita One"/>
                <a:cs typeface="Lilita One"/>
                <a:sym typeface="Lilita One"/>
              </a:rPr>
              <a:t>WEEKLY MEAL</a:t>
            </a:r>
            <a:endParaRPr sz="6400">
              <a:solidFill>
                <a:srgbClr val="65B75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548025" y="1837425"/>
            <a:ext cx="2463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900">
                <a:solidFill>
                  <a:srgbClr val="274A24"/>
                </a:solidFill>
                <a:latin typeface="Fjalla One"/>
                <a:ea typeface="Fjalla One"/>
                <a:cs typeface="Fjalla One"/>
                <a:sym typeface="Fjalla One"/>
              </a:rPr>
              <a:t>PLANNER</a:t>
            </a:r>
            <a:endParaRPr sz="3900">
              <a:solidFill>
                <a:srgbClr val="274A2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grpSp>
        <p:nvGrpSpPr>
          <p:cNvPr id="66" name="Google Shape;66;p13"/>
          <p:cNvGrpSpPr/>
          <p:nvPr/>
        </p:nvGrpSpPr>
        <p:grpSpPr>
          <a:xfrm>
            <a:off x="478902" y="2773850"/>
            <a:ext cx="6604899" cy="7301403"/>
            <a:chOff x="478902" y="2773850"/>
            <a:chExt cx="6604899" cy="7301403"/>
          </a:xfrm>
        </p:grpSpPr>
        <p:grpSp>
          <p:nvGrpSpPr>
            <p:cNvPr id="67" name="Google Shape;67;p13"/>
            <p:cNvGrpSpPr/>
            <p:nvPr/>
          </p:nvGrpSpPr>
          <p:grpSpPr>
            <a:xfrm>
              <a:off x="1114407" y="2773850"/>
              <a:ext cx="5969395" cy="483000"/>
              <a:chOff x="1114407" y="2773850"/>
              <a:chExt cx="5969395" cy="483000"/>
            </a:xfrm>
          </p:grpSpPr>
          <p:grpSp>
            <p:nvGrpSpPr>
              <p:cNvPr id="68" name="Google Shape;68;p13"/>
              <p:cNvGrpSpPr/>
              <p:nvPr/>
            </p:nvGrpSpPr>
            <p:grpSpPr>
              <a:xfrm>
                <a:off x="1114407" y="2773850"/>
                <a:ext cx="1462500" cy="483000"/>
                <a:chOff x="1125200" y="2773850"/>
                <a:chExt cx="1462500" cy="483000"/>
              </a:xfrm>
            </p:grpSpPr>
            <p:sp>
              <p:nvSpPr>
                <p:cNvPr id="69" name="Google Shape;69;p13"/>
                <p:cNvSpPr/>
                <p:nvPr/>
              </p:nvSpPr>
              <p:spPr>
                <a:xfrm>
                  <a:off x="1125200" y="2773850"/>
                  <a:ext cx="1462500" cy="483000"/>
                </a:xfrm>
                <a:prstGeom prst="roundRect">
                  <a:avLst>
                    <a:gd fmla="val 31843" name="adj"/>
                  </a:avLst>
                </a:prstGeom>
                <a:solidFill>
                  <a:srgbClr val="65B75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" name="Google Shape;70;p13"/>
                <p:cNvSpPr txBox="1"/>
                <p:nvPr/>
              </p:nvSpPr>
              <p:spPr>
                <a:xfrm>
                  <a:off x="1330250" y="2922950"/>
                  <a:ext cx="10524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Fjalla One"/>
                      <a:ea typeface="Fjalla One"/>
                      <a:cs typeface="Fjalla One"/>
                      <a:sym typeface="Fjalla One"/>
                    </a:rPr>
                    <a:t>BREAKFAST</a:t>
                  </a:r>
                  <a:endParaRPr sz="1200">
                    <a:solidFill>
                      <a:schemeClr val="lt1"/>
                    </a:solidFill>
                    <a:latin typeface="Fjalla One"/>
                    <a:ea typeface="Fjalla One"/>
                    <a:cs typeface="Fjalla One"/>
                    <a:sym typeface="Fjalla One"/>
                  </a:endParaRPr>
                </a:p>
              </p:txBody>
            </p:sp>
          </p:grpSp>
          <p:grpSp>
            <p:nvGrpSpPr>
              <p:cNvPr id="71" name="Google Shape;71;p13"/>
              <p:cNvGrpSpPr/>
              <p:nvPr/>
            </p:nvGrpSpPr>
            <p:grpSpPr>
              <a:xfrm>
                <a:off x="2610000" y="2773850"/>
                <a:ext cx="1462500" cy="483000"/>
                <a:chOff x="1125200" y="2773850"/>
                <a:chExt cx="1462500" cy="483000"/>
              </a:xfrm>
            </p:grpSpPr>
            <p:sp>
              <p:nvSpPr>
                <p:cNvPr id="72" name="Google Shape;72;p13"/>
                <p:cNvSpPr/>
                <p:nvPr/>
              </p:nvSpPr>
              <p:spPr>
                <a:xfrm>
                  <a:off x="1125200" y="2773850"/>
                  <a:ext cx="1462500" cy="483000"/>
                </a:xfrm>
                <a:prstGeom prst="roundRect">
                  <a:avLst>
                    <a:gd fmla="val 31843" name="adj"/>
                  </a:avLst>
                </a:prstGeom>
                <a:solidFill>
                  <a:srgbClr val="65B75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" name="Google Shape;73;p13"/>
                <p:cNvSpPr txBox="1"/>
                <p:nvPr/>
              </p:nvSpPr>
              <p:spPr>
                <a:xfrm>
                  <a:off x="1330250" y="2922950"/>
                  <a:ext cx="10524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Fjalla One"/>
                      <a:ea typeface="Fjalla One"/>
                      <a:cs typeface="Fjalla One"/>
                      <a:sym typeface="Fjalla One"/>
                    </a:rPr>
                    <a:t>LUNCH</a:t>
                  </a:r>
                  <a:endParaRPr sz="1200">
                    <a:solidFill>
                      <a:schemeClr val="lt1"/>
                    </a:solidFill>
                    <a:latin typeface="Fjalla One"/>
                    <a:ea typeface="Fjalla One"/>
                    <a:cs typeface="Fjalla One"/>
                    <a:sym typeface="Fjalla One"/>
                  </a:endParaRPr>
                </a:p>
              </p:txBody>
            </p:sp>
          </p:grpSp>
          <p:grpSp>
            <p:nvGrpSpPr>
              <p:cNvPr id="74" name="Google Shape;74;p13"/>
              <p:cNvGrpSpPr/>
              <p:nvPr/>
            </p:nvGrpSpPr>
            <p:grpSpPr>
              <a:xfrm>
                <a:off x="4115650" y="2773850"/>
                <a:ext cx="1462500" cy="483000"/>
                <a:chOff x="1125200" y="2773850"/>
                <a:chExt cx="1462500" cy="483000"/>
              </a:xfrm>
            </p:grpSpPr>
            <p:sp>
              <p:nvSpPr>
                <p:cNvPr id="75" name="Google Shape;75;p13"/>
                <p:cNvSpPr/>
                <p:nvPr/>
              </p:nvSpPr>
              <p:spPr>
                <a:xfrm>
                  <a:off x="1125200" y="2773850"/>
                  <a:ext cx="1462500" cy="483000"/>
                </a:xfrm>
                <a:prstGeom prst="roundRect">
                  <a:avLst>
                    <a:gd fmla="val 31843" name="adj"/>
                  </a:avLst>
                </a:prstGeom>
                <a:solidFill>
                  <a:srgbClr val="65B75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" name="Google Shape;76;p13"/>
                <p:cNvSpPr txBox="1"/>
                <p:nvPr/>
              </p:nvSpPr>
              <p:spPr>
                <a:xfrm>
                  <a:off x="1330250" y="2922950"/>
                  <a:ext cx="10524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Fjalla One"/>
                      <a:ea typeface="Fjalla One"/>
                      <a:cs typeface="Fjalla One"/>
                      <a:sym typeface="Fjalla One"/>
                    </a:rPr>
                    <a:t>DINNER</a:t>
                  </a:r>
                  <a:endParaRPr sz="1200">
                    <a:solidFill>
                      <a:schemeClr val="lt1"/>
                    </a:solidFill>
                    <a:latin typeface="Fjalla One"/>
                    <a:ea typeface="Fjalla One"/>
                    <a:cs typeface="Fjalla One"/>
                    <a:sym typeface="Fjalla One"/>
                  </a:endParaRPr>
                </a:p>
              </p:txBody>
            </p:sp>
          </p:grpSp>
          <p:grpSp>
            <p:nvGrpSpPr>
              <p:cNvPr id="77" name="Google Shape;77;p13"/>
              <p:cNvGrpSpPr/>
              <p:nvPr/>
            </p:nvGrpSpPr>
            <p:grpSpPr>
              <a:xfrm>
                <a:off x="5621302" y="2773850"/>
                <a:ext cx="1462500" cy="483000"/>
                <a:chOff x="1125200" y="2773850"/>
                <a:chExt cx="1462500" cy="483000"/>
              </a:xfrm>
            </p:grpSpPr>
            <p:sp>
              <p:nvSpPr>
                <p:cNvPr id="78" name="Google Shape;78;p13"/>
                <p:cNvSpPr/>
                <p:nvPr/>
              </p:nvSpPr>
              <p:spPr>
                <a:xfrm>
                  <a:off x="1125200" y="2773850"/>
                  <a:ext cx="1462500" cy="483000"/>
                </a:xfrm>
                <a:prstGeom prst="roundRect">
                  <a:avLst>
                    <a:gd fmla="val 31843" name="adj"/>
                  </a:avLst>
                </a:prstGeom>
                <a:solidFill>
                  <a:srgbClr val="65B75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" name="Google Shape;79;p13"/>
                <p:cNvSpPr txBox="1"/>
                <p:nvPr/>
              </p:nvSpPr>
              <p:spPr>
                <a:xfrm>
                  <a:off x="1330250" y="2922950"/>
                  <a:ext cx="10524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Fjalla One"/>
                      <a:ea typeface="Fjalla One"/>
                      <a:cs typeface="Fjalla One"/>
                      <a:sym typeface="Fjalla One"/>
                    </a:rPr>
                    <a:t>SNACKS</a:t>
                  </a:r>
                  <a:endParaRPr sz="1200">
                    <a:solidFill>
                      <a:schemeClr val="lt1"/>
                    </a:solidFill>
                    <a:latin typeface="Fjalla One"/>
                    <a:ea typeface="Fjalla One"/>
                    <a:cs typeface="Fjalla One"/>
                    <a:sym typeface="Fjalla One"/>
                  </a:endParaRPr>
                </a:p>
              </p:txBody>
            </p:sp>
          </p:grpSp>
        </p:grpSp>
        <p:grpSp>
          <p:nvGrpSpPr>
            <p:cNvPr id="80" name="Google Shape;80;p13"/>
            <p:cNvGrpSpPr/>
            <p:nvPr/>
          </p:nvGrpSpPr>
          <p:grpSpPr>
            <a:xfrm>
              <a:off x="478902" y="3364788"/>
              <a:ext cx="6604892" cy="930975"/>
              <a:chOff x="478902" y="3364788"/>
              <a:chExt cx="6604892" cy="930975"/>
            </a:xfrm>
          </p:grpSpPr>
          <p:grpSp>
            <p:nvGrpSpPr>
              <p:cNvPr id="81" name="Google Shape;81;p13"/>
              <p:cNvGrpSpPr/>
              <p:nvPr/>
            </p:nvGrpSpPr>
            <p:grpSpPr>
              <a:xfrm>
                <a:off x="1114394" y="3364828"/>
                <a:ext cx="5969400" cy="930934"/>
                <a:chOff x="1114394" y="3364828"/>
                <a:chExt cx="5969400" cy="930934"/>
              </a:xfrm>
            </p:grpSpPr>
            <p:sp>
              <p:nvSpPr>
                <p:cNvPr id="82" name="Google Shape;82;p13"/>
                <p:cNvSpPr/>
                <p:nvPr/>
              </p:nvSpPr>
              <p:spPr>
                <a:xfrm>
                  <a:off x="5621294" y="3364828"/>
                  <a:ext cx="1462500" cy="930934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" name="Google Shape;83;p13"/>
                <p:cNvSpPr/>
                <p:nvPr/>
              </p:nvSpPr>
              <p:spPr>
                <a:xfrm>
                  <a:off x="411564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" name="Google Shape;84;p13"/>
                <p:cNvSpPr/>
                <p:nvPr/>
              </p:nvSpPr>
              <p:spPr>
                <a:xfrm>
                  <a:off x="26099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" name="Google Shape;85;p13"/>
                <p:cNvSpPr/>
                <p:nvPr/>
              </p:nvSpPr>
              <p:spPr>
                <a:xfrm>
                  <a:off x="11143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6" name="Google Shape;86;p13"/>
              <p:cNvGrpSpPr/>
              <p:nvPr/>
            </p:nvGrpSpPr>
            <p:grpSpPr>
              <a:xfrm>
                <a:off x="478902" y="3364788"/>
                <a:ext cx="511200" cy="930900"/>
                <a:chOff x="-32298" y="3364788"/>
                <a:chExt cx="511200" cy="930900"/>
              </a:xfrm>
            </p:grpSpPr>
            <p:sp>
              <p:nvSpPr>
                <p:cNvPr id="87" name="Google Shape;87;p13"/>
                <p:cNvSpPr/>
                <p:nvPr/>
              </p:nvSpPr>
              <p:spPr>
                <a:xfrm>
                  <a:off x="-32298" y="3364788"/>
                  <a:ext cx="511200" cy="930900"/>
                </a:xfrm>
                <a:prstGeom prst="roundRect">
                  <a:avLst>
                    <a:gd fmla="val 25000" name="adj"/>
                  </a:avLst>
                </a:prstGeom>
                <a:solidFill>
                  <a:srgbClr val="65B75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" name="Google Shape;88;p13"/>
                <p:cNvSpPr txBox="1"/>
                <p:nvPr/>
              </p:nvSpPr>
              <p:spPr>
                <a:xfrm rot="-5400000">
                  <a:off x="-242000" y="3737838"/>
                  <a:ext cx="9306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Fjalla One"/>
                      <a:ea typeface="Fjalla One"/>
                      <a:cs typeface="Fjalla One"/>
                      <a:sym typeface="Fjalla One"/>
                    </a:rPr>
                    <a:t>MONDAY</a:t>
                  </a:r>
                  <a:endParaRPr sz="1200">
                    <a:solidFill>
                      <a:schemeClr val="lt1"/>
                    </a:solidFill>
                    <a:latin typeface="Fjalla One"/>
                    <a:ea typeface="Fjalla One"/>
                    <a:cs typeface="Fjalla One"/>
                    <a:sym typeface="Fjalla One"/>
                  </a:endParaRPr>
                </a:p>
              </p:txBody>
            </p:sp>
          </p:grpSp>
        </p:grpSp>
        <p:grpSp>
          <p:nvGrpSpPr>
            <p:cNvPr id="89" name="Google Shape;89;p13"/>
            <p:cNvGrpSpPr/>
            <p:nvPr/>
          </p:nvGrpSpPr>
          <p:grpSpPr>
            <a:xfrm>
              <a:off x="478902" y="4328063"/>
              <a:ext cx="6604892" cy="930940"/>
              <a:chOff x="478902" y="3364788"/>
              <a:chExt cx="6604892" cy="930940"/>
            </a:xfrm>
          </p:grpSpPr>
          <p:grpSp>
            <p:nvGrpSpPr>
              <p:cNvPr id="90" name="Google Shape;90;p13"/>
              <p:cNvGrpSpPr/>
              <p:nvPr/>
            </p:nvGrpSpPr>
            <p:grpSpPr>
              <a:xfrm>
                <a:off x="1114394" y="3364828"/>
                <a:ext cx="5969400" cy="930900"/>
                <a:chOff x="1114394" y="3364828"/>
                <a:chExt cx="5969400" cy="930900"/>
              </a:xfrm>
            </p:grpSpPr>
            <p:sp>
              <p:nvSpPr>
                <p:cNvPr id="91" name="Google Shape;91;p13"/>
                <p:cNvSpPr/>
                <p:nvPr/>
              </p:nvSpPr>
              <p:spPr>
                <a:xfrm>
                  <a:off x="56212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" name="Google Shape;92;p13"/>
                <p:cNvSpPr/>
                <p:nvPr/>
              </p:nvSpPr>
              <p:spPr>
                <a:xfrm>
                  <a:off x="411564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" name="Google Shape;93;p13"/>
                <p:cNvSpPr/>
                <p:nvPr/>
              </p:nvSpPr>
              <p:spPr>
                <a:xfrm>
                  <a:off x="26099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" name="Google Shape;94;p13"/>
                <p:cNvSpPr/>
                <p:nvPr/>
              </p:nvSpPr>
              <p:spPr>
                <a:xfrm>
                  <a:off x="11143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5" name="Google Shape;95;p13"/>
              <p:cNvGrpSpPr/>
              <p:nvPr/>
            </p:nvGrpSpPr>
            <p:grpSpPr>
              <a:xfrm>
                <a:off x="478902" y="3364788"/>
                <a:ext cx="511200" cy="930900"/>
                <a:chOff x="-32298" y="3364788"/>
                <a:chExt cx="511200" cy="930900"/>
              </a:xfrm>
            </p:grpSpPr>
            <p:sp>
              <p:nvSpPr>
                <p:cNvPr id="96" name="Google Shape;96;p13"/>
                <p:cNvSpPr/>
                <p:nvPr/>
              </p:nvSpPr>
              <p:spPr>
                <a:xfrm>
                  <a:off x="-32298" y="3364788"/>
                  <a:ext cx="511200" cy="930900"/>
                </a:xfrm>
                <a:prstGeom prst="roundRect">
                  <a:avLst>
                    <a:gd fmla="val 25000" name="adj"/>
                  </a:avLst>
                </a:prstGeom>
                <a:solidFill>
                  <a:srgbClr val="65B75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" name="Google Shape;97;p13"/>
                <p:cNvSpPr txBox="1"/>
                <p:nvPr/>
              </p:nvSpPr>
              <p:spPr>
                <a:xfrm rot="-5400000">
                  <a:off x="-242000" y="3737838"/>
                  <a:ext cx="9306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Fjalla One"/>
                      <a:ea typeface="Fjalla One"/>
                      <a:cs typeface="Fjalla One"/>
                      <a:sym typeface="Fjalla One"/>
                    </a:rPr>
                    <a:t>TUESDAY</a:t>
                  </a:r>
                  <a:endParaRPr sz="1200">
                    <a:solidFill>
                      <a:schemeClr val="lt1"/>
                    </a:solidFill>
                    <a:latin typeface="Fjalla One"/>
                    <a:ea typeface="Fjalla One"/>
                    <a:cs typeface="Fjalla One"/>
                    <a:sym typeface="Fjalla One"/>
                  </a:endParaRPr>
                </a:p>
              </p:txBody>
            </p:sp>
          </p:grpSp>
        </p:grpSp>
        <p:grpSp>
          <p:nvGrpSpPr>
            <p:cNvPr id="98" name="Google Shape;98;p13"/>
            <p:cNvGrpSpPr/>
            <p:nvPr/>
          </p:nvGrpSpPr>
          <p:grpSpPr>
            <a:xfrm>
              <a:off x="478902" y="5291313"/>
              <a:ext cx="6604892" cy="930940"/>
              <a:chOff x="478902" y="3364788"/>
              <a:chExt cx="6604892" cy="930940"/>
            </a:xfrm>
          </p:grpSpPr>
          <p:grpSp>
            <p:nvGrpSpPr>
              <p:cNvPr id="99" name="Google Shape;99;p13"/>
              <p:cNvGrpSpPr/>
              <p:nvPr/>
            </p:nvGrpSpPr>
            <p:grpSpPr>
              <a:xfrm>
                <a:off x="1114394" y="3364828"/>
                <a:ext cx="5969400" cy="930900"/>
                <a:chOff x="1114394" y="3364828"/>
                <a:chExt cx="5969400" cy="930900"/>
              </a:xfrm>
            </p:grpSpPr>
            <p:sp>
              <p:nvSpPr>
                <p:cNvPr id="100" name="Google Shape;100;p13"/>
                <p:cNvSpPr/>
                <p:nvPr/>
              </p:nvSpPr>
              <p:spPr>
                <a:xfrm>
                  <a:off x="56212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" name="Google Shape;101;p13"/>
                <p:cNvSpPr/>
                <p:nvPr/>
              </p:nvSpPr>
              <p:spPr>
                <a:xfrm>
                  <a:off x="411564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" name="Google Shape;102;p13"/>
                <p:cNvSpPr/>
                <p:nvPr/>
              </p:nvSpPr>
              <p:spPr>
                <a:xfrm>
                  <a:off x="26099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" name="Google Shape;103;p13"/>
                <p:cNvSpPr/>
                <p:nvPr/>
              </p:nvSpPr>
              <p:spPr>
                <a:xfrm>
                  <a:off x="11143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4" name="Google Shape;104;p13"/>
              <p:cNvGrpSpPr/>
              <p:nvPr/>
            </p:nvGrpSpPr>
            <p:grpSpPr>
              <a:xfrm>
                <a:off x="478902" y="3364788"/>
                <a:ext cx="511200" cy="930900"/>
                <a:chOff x="-32298" y="3364788"/>
                <a:chExt cx="511200" cy="930900"/>
              </a:xfrm>
            </p:grpSpPr>
            <p:sp>
              <p:nvSpPr>
                <p:cNvPr id="105" name="Google Shape;105;p13"/>
                <p:cNvSpPr/>
                <p:nvPr/>
              </p:nvSpPr>
              <p:spPr>
                <a:xfrm>
                  <a:off x="-32298" y="3364788"/>
                  <a:ext cx="511200" cy="930900"/>
                </a:xfrm>
                <a:prstGeom prst="roundRect">
                  <a:avLst>
                    <a:gd fmla="val 25000" name="adj"/>
                  </a:avLst>
                </a:prstGeom>
                <a:solidFill>
                  <a:srgbClr val="65B75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" name="Google Shape;106;p13"/>
                <p:cNvSpPr txBox="1"/>
                <p:nvPr/>
              </p:nvSpPr>
              <p:spPr>
                <a:xfrm rot="-5400000">
                  <a:off x="-242000" y="3737838"/>
                  <a:ext cx="9306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Fjalla One"/>
                      <a:ea typeface="Fjalla One"/>
                      <a:cs typeface="Fjalla One"/>
                      <a:sym typeface="Fjalla One"/>
                    </a:rPr>
                    <a:t>WEDNESDAY</a:t>
                  </a:r>
                  <a:endParaRPr sz="1200">
                    <a:solidFill>
                      <a:schemeClr val="lt1"/>
                    </a:solidFill>
                    <a:latin typeface="Fjalla One"/>
                    <a:ea typeface="Fjalla One"/>
                    <a:cs typeface="Fjalla One"/>
                    <a:sym typeface="Fjalla One"/>
                  </a:endParaRPr>
                </a:p>
              </p:txBody>
            </p:sp>
          </p:grpSp>
        </p:grpSp>
        <p:grpSp>
          <p:nvGrpSpPr>
            <p:cNvPr id="107" name="Google Shape;107;p13"/>
            <p:cNvGrpSpPr/>
            <p:nvPr/>
          </p:nvGrpSpPr>
          <p:grpSpPr>
            <a:xfrm>
              <a:off x="478902" y="6254563"/>
              <a:ext cx="6604892" cy="930940"/>
              <a:chOff x="478902" y="3364788"/>
              <a:chExt cx="6604892" cy="930940"/>
            </a:xfrm>
          </p:grpSpPr>
          <p:grpSp>
            <p:nvGrpSpPr>
              <p:cNvPr id="108" name="Google Shape;108;p13"/>
              <p:cNvGrpSpPr/>
              <p:nvPr/>
            </p:nvGrpSpPr>
            <p:grpSpPr>
              <a:xfrm>
                <a:off x="1114394" y="3364828"/>
                <a:ext cx="5969400" cy="930900"/>
                <a:chOff x="1114394" y="3364828"/>
                <a:chExt cx="5969400" cy="930900"/>
              </a:xfrm>
            </p:grpSpPr>
            <p:sp>
              <p:nvSpPr>
                <p:cNvPr id="109" name="Google Shape;109;p13"/>
                <p:cNvSpPr/>
                <p:nvPr/>
              </p:nvSpPr>
              <p:spPr>
                <a:xfrm>
                  <a:off x="56212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" name="Google Shape;110;p13"/>
                <p:cNvSpPr/>
                <p:nvPr/>
              </p:nvSpPr>
              <p:spPr>
                <a:xfrm>
                  <a:off x="411564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" name="Google Shape;111;p13"/>
                <p:cNvSpPr/>
                <p:nvPr/>
              </p:nvSpPr>
              <p:spPr>
                <a:xfrm>
                  <a:off x="26099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" name="Google Shape;112;p13"/>
                <p:cNvSpPr/>
                <p:nvPr/>
              </p:nvSpPr>
              <p:spPr>
                <a:xfrm>
                  <a:off x="11143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3" name="Google Shape;113;p13"/>
              <p:cNvGrpSpPr/>
              <p:nvPr/>
            </p:nvGrpSpPr>
            <p:grpSpPr>
              <a:xfrm>
                <a:off x="478902" y="3364788"/>
                <a:ext cx="511200" cy="930900"/>
                <a:chOff x="-32298" y="3364788"/>
                <a:chExt cx="511200" cy="930900"/>
              </a:xfrm>
            </p:grpSpPr>
            <p:sp>
              <p:nvSpPr>
                <p:cNvPr id="114" name="Google Shape;114;p13"/>
                <p:cNvSpPr/>
                <p:nvPr/>
              </p:nvSpPr>
              <p:spPr>
                <a:xfrm>
                  <a:off x="-32298" y="3364788"/>
                  <a:ext cx="511200" cy="930900"/>
                </a:xfrm>
                <a:prstGeom prst="roundRect">
                  <a:avLst>
                    <a:gd fmla="val 25000" name="adj"/>
                  </a:avLst>
                </a:prstGeom>
                <a:solidFill>
                  <a:srgbClr val="65B75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" name="Google Shape;115;p13"/>
                <p:cNvSpPr txBox="1"/>
                <p:nvPr/>
              </p:nvSpPr>
              <p:spPr>
                <a:xfrm rot="-5400000">
                  <a:off x="-242000" y="3737838"/>
                  <a:ext cx="9306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Fjalla One"/>
                      <a:ea typeface="Fjalla One"/>
                      <a:cs typeface="Fjalla One"/>
                      <a:sym typeface="Fjalla One"/>
                    </a:rPr>
                    <a:t>THURSDAY</a:t>
                  </a:r>
                  <a:endParaRPr sz="1200">
                    <a:solidFill>
                      <a:schemeClr val="lt1"/>
                    </a:solidFill>
                    <a:latin typeface="Fjalla One"/>
                    <a:ea typeface="Fjalla One"/>
                    <a:cs typeface="Fjalla One"/>
                    <a:sym typeface="Fjalla One"/>
                  </a:endParaRPr>
                </a:p>
              </p:txBody>
            </p:sp>
          </p:grpSp>
        </p:grpSp>
        <p:grpSp>
          <p:nvGrpSpPr>
            <p:cNvPr id="116" name="Google Shape;116;p13"/>
            <p:cNvGrpSpPr/>
            <p:nvPr/>
          </p:nvGrpSpPr>
          <p:grpSpPr>
            <a:xfrm>
              <a:off x="478902" y="7217813"/>
              <a:ext cx="6604892" cy="930940"/>
              <a:chOff x="478902" y="3364788"/>
              <a:chExt cx="6604892" cy="930940"/>
            </a:xfrm>
          </p:grpSpPr>
          <p:grpSp>
            <p:nvGrpSpPr>
              <p:cNvPr id="117" name="Google Shape;117;p13"/>
              <p:cNvGrpSpPr/>
              <p:nvPr/>
            </p:nvGrpSpPr>
            <p:grpSpPr>
              <a:xfrm>
                <a:off x="1114394" y="3364828"/>
                <a:ext cx="5969400" cy="930900"/>
                <a:chOff x="1114394" y="3364828"/>
                <a:chExt cx="5969400" cy="930900"/>
              </a:xfrm>
            </p:grpSpPr>
            <p:sp>
              <p:nvSpPr>
                <p:cNvPr id="118" name="Google Shape;118;p13"/>
                <p:cNvSpPr/>
                <p:nvPr/>
              </p:nvSpPr>
              <p:spPr>
                <a:xfrm>
                  <a:off x="56212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" name="Google Shape;119;p13"/>
                <p:cNvSpPr/>
                <p:nvPr/>
              </p:nvSpPr>
              <p:spPr>
                <a:xfrm>
                  <a:off x="411564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" name="Google Shape;120;p13"/>
                <p:cNvSpPr/>
                <p:nvPr/>
              </p:nvSpPr>
              <p:spPr>
                <a:xfrm>
                  <a:off x="26099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" name="Google Shape;121;p13"/>
                <p:cNvSpPr/>
                <p:nvPr/>
              </p:nvSpPr>
              <p:spPr>
                <a:xfrm>
                  <a:off x="11143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2" name="Google Shape;122;p13"/>
              <p:cNvGrpSpPr/>
              <p:nvPr/>
            </p:nvGrpSpPr>
            <p:grpSpPr>
              <a:xfrm>
                <a:off x="478902" y="3364788"/>
                <a:ext cx="511200" cy="930900"/>
                <a:chOff x="-32298" y="3364788"/>
                <a:chExt cx="511200" cy="930900"/>
              </a:xfrm>
            </p:grpSpPr>
            <p:sp>
              <p:nvSpPr>
                <p:cNvPr id="123" name="Google Shape;123;p13"/>
                <p:cNvSpPr/>
                <p:nvPr/>
              </p:nvSpPr>
              <p:spPr>
                <a:xfrm>
                  <a:off x="-32298" y="3364788"/>
                  <a:ext cx="511200" cy="930900"/>
                </a:xfrm>
                <a:prstGeom prst="roundRect">
                  <a:avLst>
                    <a:gd fmla="val 25000" name="adj"/>
                  </a:avLst>
                </a:prstGeom>
                <a:solidFill>
                  <a:srgbClr val="65B75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" name="Google Shape;124;p13"/>
                <p:cNvSpPr txBox="1"/>
                <p:nvPr/>
              </p:nvSpPr>
              <p:spPr>
                <a:xfrm rot="-5400000">
                  <a:off x="-242000" y="3737838"/>
                  <a:ext cx="9306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Fjalla One"/>
                      <a:ea typeface="Fjalla One"/>
                      <a:cs typeface="Fjalla One"/>
                      <a:sym typeface="Fjalla One"/>
                    </a:rPr>
                    <a:t>FRIDAY</a:t>
                  </a:r>
                  <a:endParaRPr sz="1200">
                    <a:solidFill>
                      <a:schemeClr val="lt1"/>
                    </a:solidFill>
                    <a:latin typeface="Fjalla One"/>
                    <a:ea typeface="Fjalla One"/>
                    <a:cs typeface="Fjalla One"/>
                    <a:sym typeface="Fjalla One"/>
                  </a:endParaRPr>
                </a:p>
              </p:txBody>
            </p:sp>
          </p:grpSp>
        </p:grpSp>
        <p:grpSp>
          <p:nvGrpSpPr>
            <p:cNvPr id="125" name="Google Shape;125;p13"/>
            <p:cNvGrpSpPr/>
            <p:nvPr/>
          </p:nvGrpSpPr>
          <p:grpSpPr>
            <a:xfrm>
              <a:off x="478902" y="8181063"/>
              <a:ext cx="6604892" cy="930940"/>
              <a:chOff x="478902" y="3364788"/>
              <a:chExt cx="6604892" cy="930940"/>
            </a:xfrm>
          </p:grpSpPr>
          <p:grpSp>
            <p:nvGrpSpPr>
              <p:cNvPr id="126" name="Google Shape;126;p13"/>
              <p:cNvGrpSpPr/>
              <p:nvPr/>
            </p:nvGrpSpPr>
            <p:grpSpPr>
              <a:xfrm>
                <a:off x="1114394" y="3364828"/>
                <a:ext cx="5969400" cy="930900"/>
                <a:chOff x="1114394" y="3364828"/>
                <a:chExt cx="5969400" cy="930900"/>
              </a:xfrm>
            </p:grpSpPr>
            <p:sp>
              <p:nvSpPr>
                <p:cNvPr id="127" name="Google Shape;127;p13"/>
                <p:cNvSpPr/>
                <p:nvPr/>
              </p:nvSpPr>
              <p:spPr>
                <a:xfrm>
                  <a:off x="56212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" name="Google Shape;128;p13"/>
                <p:cNvSpPr/>
                <p:nvPr/>
              </p:nvSpPr>
              <p:spPr>
                <a:xfrm>
                  <a:off x="411564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" name="Google Shape;129;p13"/>
                <p:cNvSpPr/>
                <p:nvPr/>
              </p:nvSpPr>
              <p:spPr>
                <a:xfrm>
                  <a:off x="26099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" name="Google Shape;130;p13"/>
                <p:cNvSpPr/>
                <p:nvPr/>
              </p:nvSpPr>
              <p:spPr>
                <a:xfrm>
                  <a:off x="11143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1" name="Google Shape;131;p13"/>
              <p:cNvGrpSpPr/>
              <p:nvPr/>
            </p:nvGrpSpPr>
            <p:grpSpPr>
              <a:xfrm>
                <a:off x="478902" y="3364788"/>
                <a:ext cx="511200" cy="930900"/>
                <a:chOff x="-32298" y="3364788"/>
                <a:chExt cx="511200" cy="930900"/>
              </a:xfrm>
            </p:grpSpPr>
            <p:sp>
              <p:nvSpPr>
                <p:cNvPr id="132" name="Google Shape;132;p13"/>
                <p:cNvSpPr/>
                <p:nvPr/>
              </p:nvSpPr>
              <p:spPr>
                <a:xfrm>
                  <a:off x="-32298" y="3364788"/>
                  <a:ext cx="511200" cy="930900"/>
                </a:xfrm>
                <a:prstGeom prst="roundRect">
                  <a:avLst>
                    <a:gd fmla="val 25000" name="adj"/>
                  </a:avLst>
                </a:prstGeom>
                <a:solidFill>
                  <a:srgbClr val="65B75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" name="Google Shape;133;p13"/>
                <p:cNvSpPr txBox="1"/>
                <p:nvPr/>
              </p:nvSpPr>
              <p:spPr>
                <a:xfrm rot="-5400000">
                  <a:off x="-242000" y="3737838"/>
                  <a:ext cx="9306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Fjalla One"/>
                      <a:ea typeface="Fjalla One"/>
                      <a:cs typeface="Fjalla One"/>
                      <a:sym typeface="Fjalla One"/>
                    </a:rPr>
                    <a:t>SATURDAY</a:t>
                  </a:r>
                  <a:endParaRPr sz="1200">
                    <a:solidFill>
                      <a:schemeClr val="lt1"/>
                    </a:solidFill>
                    <a:latin typeface="Fjalla One"/>
                    <a:ea typeface="Fjalla One"/>
                    <a:cs typeface="Fjalla One"/>
                    <a:sym typeface="Fjalla One"/>
                  </a:endParaRPr>
                </a:p>
              </p:txBody>
            </p:sp>
          </p:grpSp>
        </p:grpSp>
        <p:grpSp>
          <p:nvGrpSpPr>
            <p:cNvPr id="134" name="Google Shape;134;p13"/>
            <p:cNvGrpSpPr/>
            <p:nvPr/>
          </p:nvGrpSpPr>
          <p:grpSpPr>
            <a:xfrm>
              <a:off x="478902" y="9144313"/>
              <a:ext cx="6604892" cy="930940"/>
              <a:chOff x="478902" y="3364788"/>
              <a:chExt cx="6604892" cy="930940"/>
            </a:xfrm>
          </p:grpSpPr>
          <p:grpSp>
            <p:nvGrpSpPr>
              <p:cNvPr id="135" name="Google Shape;135;p13"/>
              <p:cNvGrpSpPr/>
              <p:nvPr/>
            </p:nvGrpSpPr>
            <p:grpSpPr>
              <a:xfrm>
                <a:off x="1114394" y="3364828"/>
                <a:ext cx="5969400" cy="930900"/>
                <a:chOff x="1114394" y="3364828"/>
                <a:chExt cx="5969400" cy="930900"/>
              </a:xfrm>
            </p:grpSpPr>
            <p:sp>
              <p:nvSpPr>
                <p:cNvPr id="136" name="Google Shape;136;p13"/>
                <p:cNvSpPr/>
                <p:nvPr/>
              </p:nvSpPr>
              <p:spPr>
                <a:xfrm>
                  <a:off x="56212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" name="Google Shape;137;p13"/>
                <p:cNvSpPr/>
                <p:nvPr/>
              </p:nvSpPr>
              <p:spPr>
                <a:xfrm>
                  <a:off x="411564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" name="Google Shape;138;p13"/>
                <p:cNvSpPr/>
                <p:nvPr/>
              </p:nvSpPr>
              <p:spPr>
                <a:xfrm>
                  <a:off x="26099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" name="Google Shape;139;p13"/>
                <p:cNvSpPr/>
                <p:nvPr/>
              </p:nvSpPr>
              <p:spPr>
                <a:xfrm>
                  <a:off x="1114394" y="3364828"/>
                  <a:ext cx="1462500" cy="930900"/>
                </a:xfrm>
                <a:prstGeom prst="roundRect">
                  <a:avLst>
                    <a:gd fmla="val 15284" name="adj"/>
                  </a:avLst>
                </a:prstGeom>
                <a:solidFill>
                  <a:srgbClr val="E0FADE">
                    <a:alpha val="90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0" name="Google Shape;140;p13"/>
              <p:cNvGrpSpPr/>
              <p:nvPr/>
            </p:nvGrpSpPr>
            <p:grpSpPr>
              <a:xfrm>
                <a:off x="478902" y="3364788"/>
                <a:ext cx="511200" cy="930900"/>
                <a:chOff x="-32298" y="3364788"/>
                <a:chExt cx="511200" cy="930900"/>
              </a:xfrm>
            </p:grpSpPr>
            <p:sp>
              <p:nvSpPr>
                <p:cNvPr id="141" name="Google Shape;141;p13"/>
                <p:cNvSpPr/>
                <p:nvPr/>
              </p:nvSpPr>
              <p:spPr>
                <a:xfrm>
                  <a:off x="-32298" y="3364788"/>
                  <a:ext cx="511200" cy="930900"/>
                </a:xfrm>
                <a:prstGeom prst="roundRect">
                  <a:avLst>
                    <a:gd fmla="val 25000" name="adj"/>
                  </a:avLst>
                </a:prstGeom>
                <a:solidFill>
                  <a:srgbClr val="65B75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" name="Google Shape;142;p13"/>
                <p:cNvSpPr txBox="1"/>
                <p:nvPr/>
              </p:nvSpPr>
              <p:spPr>
                <a:xfrm rot="-5400000">
                  <a:off x="-242000" y="3737838"/>
                  <a:ext cx="9306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Fjalla One"/>
                      <a:ea typeface="Fjalla One"/>
                      <a:cs typeface="Fjalla One"/>
                      <a:sym typeface="Fjalla One"/>
                    </a:rPr>
                    <a:t>SUNDAY</a:t>
                  </a:r>
                  <a:endParaRPr sz="1200">
                    <a:solidFill>
                      <a:schemeClr val="lt1"/>
                    </a:solidFill>
                    <a:latin typeface="Fjalla One"/>
                    <a:ea typeface="Fjalla One"/>
                    <a:cs typeface="Fjalla One"/>
                    <a:sym typeface="Fjalla One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