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Cormorant Upright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CormorantUpright-regular.fntdata"/><Relationship Id="rId7" Type="http://schemas.openxmlformats.org/officeDocument/2006/relationships/font" Target="fonts/CormorantUprigh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61150" y="1752427"/>
            <a:ext cx="2031300" cy="8425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467800" y="1752427"/>
            <a:ext cx="4593175" cy="1204950"/>
            <a:chOff x="394525" y="1599975"/>
            <a:chExt cx="4593175" cy="1204950"/>
          </a:xfrm>
        </p:grpSpPr>
        <p:sp>
          <p:nvSpPr>
            <p:cNvPr id="56" name="Google Shape;56;p13"/>
            <p:cNvSpPr/>
            <p:nvPr/>
          </p:nvSpPr>
          <p:spPr>
            <a:xfrm>
              <a:off x="653300" y="1599975"/>
              <a:ext cx="14448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394525" y="1599975"/>
              <a:ext cx="2586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2098100" y="1599975"/>
              <a:ext cx="14448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3542900" y="1599975"/>
              <a:ext cx="14448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 txBox="1"/>
            <p:nvPr/>
          </p:nvSpPr>
          <p:spPr>
            <a:xfrm rot="-5400000">
              <a:off x="-81050" y="2098575"/>
              <a:ext cx="1197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latin typeface="Cormorant Upright"/>
                  <a:ea typeface="Cormorant Upright"/>
                  <a:cs typeface="Cormorant Upright"/>
                  <a:sym typeface="Cormorant Upright"/>
                </a:rPr>
                <a:t>Monday</a:t>
              </a:r>
              <a:endParaRPr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grpSp>
          <p:nvGrpSpPr>
            <p:cNvPr id="61" name="Google Shape;61;p13"/>
            <p:cNvGrpSpPr/>
            <p:nvPr/>
          </p:nvGrpSpPr>
          <p:grpSpPr>
            <a:xfrm>
              <a:off x="3618075" y="1793775"/>
              <a:ext cx="1292400" cy="817350"/>
              <a:chOff x="3618075" y="1793775"/>
              <a:chExt cx="1292400" cy="817350"/>
            </a:xfrm>
          </p:grpSpPr>
          <p:sp>
            <p:nvSpPr>
              <p:cNvPr id="62" name="Google Shape;62;p13"/>
              <p:cNvSpPr txBox="1"/>
              <p:nvPr/>
            </p:nvSpPr>
            <p:spPr>
              <a:xfrm>
                <a:off x="3618075" y="179377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63" name="Google Shape;63;p13"/>
              <p:cNvSpPr txBox="1"/>
              <p:nvPr/>
            </p:nvSpPr>
            <p:spPr>
              <a:xfrm>
                <a:off x="3618075" y="2094750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64" name="Google Shape;64;p13"/>
              <p:cNvSpPr txBox="1"/>
              <p:nvPr/>
            </p:nvSpPr>
            <p:spPr>
              <a:xfrm>
                <a:off x="3618075" y="239572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</p:grpSp>
        <p:grpSp>
          <p:nvGrpSpPr>
            <p:cNvPr id="65" name="Google Shape;65;p13"/>
            <p:cNvGrpSpPr/>
            <p:nvPr/>
          </p:nvGrpSpPr>
          <p:grpSpPr>
            <a:xfrm>
              <a:off x="2174300" y="1793775"/>
              <a:ext cx="1292400" cy="817350"/>
              <a:chOff x="2174300" y="1793775"/>
              <a:chExt cx="1292400" cy="817350"/>
            </a:xfrm>
          </p:grpSpPr>
          <p:sp>
            <p:nvSpPr>
              <p:cNvPr id="66" name="Google Shape;66;p13"/>
              <p:cNvSpPr txBox="1"/>
              <p:nvPr/>
            </p:nvSpPr>
            <p:spPr>
              <a:xfrm>
                <a:off x="2174300" y="179377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2174300" y="2094750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68" name="Google Shape;68;p13"/>
              <p:cNvSpPr txBox="1"/>
              <p:nvPr/>
            </p:nvSpPr>
            <p:spPr>
              <a:xfrm>
                <a:off x="2174300" y="239572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</p:grpSp>
        <p:grpSp>
          <p:nvGrpSpPr>
            <p:cNvPr id="69" name="Google Shape;69;p13"/>
            <p:cNvGrpSpPr/>
            <p:nvPr/>
          </p:nvGrpSpPr>
          <p:grpSpPr>
            <a:xfrm>
              <a:off x="753200" y="1793775"/>
              <a:ext cx="1245000" cy="817350"/>
              <a:chOff x="818450" y="1793775"/>
              <a:chExt cx="1245000" cy="817350"/>
            </a:xfrm>
          </p:grpSpPr>
          <p:sp>
            <p:nvSpPr>
              <p:cNvPr id="70" name="Google Shape;70;p13"/>
              <p:cNvSpPr txBox="1"/>
              <p:nvPr/>
            </p:nvSpPr>
            <p:spPr>
              <a:xfrm>
                <a:off x="818450" y="1793775"/>
                <a:ext cx="1245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71" name="Google Shape;71;p13"/>
              <p:cNvSpPr txBox="1"/>
              <p:nvPr/>
            </p:nvSpPr>
            <p:spPr>
              <a:xfrm>
                <a:off x="818450" y="2094750"/>
                <a:ext cx="1245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72" name="Google Shape;72;p13"/>
              <p:cNvSpPr txBox="1"/>
              <p:nvPr/>
            </p:nvSpPr>
            <p:spPr>
              <a:xfrm>
                <a:off x="818450" y="2395725"/>
                <a:ext cx="1245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</p:grpSp>
      </p:grpSp>
      <p:grpSp>
        <p:nvGrpSpPr>
          <p:cNvPr id="73" name="Google Shape;73;p13"/>
          <p:cNvGrpSpPr/>
          <p:nvPr/>
        </p:nvGrpSpPr>
        <p:grpSpPr>
          <a:xfrm>
            <a:off x="467800" y="2957377"/>
            <a:ext cx="4593175" cy="1204950"/>
            <a:chOff x="394525" y="2804925"/>
            <a:chExt cx="4593175" cy="1204950"/>
          </a:xfrm>
        </p:grpSpPr>
        <p:sp>
          <p:nvSpPr>
            <p:cNvPr id="74" name="Google Shape;74;p13"/>
            <p:cNvSpPr/>
            <p:nvPr/>
          </p:nvSpPr>
          <p:spPr>
            <a:xfrm>
              <a:off x="394525" y="2804925"/>
              <a:ext cx="2586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 txBox="1"/>
            <p:nvPr/>
          </p:nvSpPr>
          <p:spPr>
            <a:xfrm rot="-5400000">
              <a:off x="-81050" y="3303525"/>
              <a:ext cx="1197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latin typeface="Cormorant Upright"/>
                  <a:ea typeface="Cormorant Upright"/>
                  <a:cs typeface="Cormorant Upright"/>
                  <a:sym typeface="Cormorant Upright"/>
                </a:rPr>
                <a:t>Tuesday</a:t>
              </a:r>
              <a:endParaRPr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653300" y="2804925"/>
              <a:ext cx="14448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2098100" y="2804925"/>
              <a:ext cx="14448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3542900" y="2804925"/>
              <a:ext cx="14448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9" name="Google Shape;79;p13"/>
            <p:cNvGrpSpPr/>
            <p:nvPr/>
          </p:nvGrpSpPr>
          <p:grpSpPr>
            <a:xfrm>
              <a:off x="3618075" y="2998725"/>
              <a:ext cx="1292400" cy="817350"/>
              <a:chOff x="3618075" y="1793775"/>
              <a:chExt cx="1292400" cy="817350"/>
            </a:xfrm>
          </p:grpSpPr>
          <p:sp>
            <p:nvSpPr>
              <p:cNvPr id="80" name="Google Shape;80;p13"/>
              <p:cNvSpPr txBox="1"/>
              <p:nvPr/>
            </p:nvSpPr>
            <p:spPr>
              <a:xfrm>
                <a:off x="3618075" y="179377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81" name="Google Shape;81;p13"/>
              <p:cNvSpPr txBox="1"/>
              <p:nvPr/>
            </p:nvSpPr>
            <p:spPr>
              <a:xfrm>
                <a:off x="3618075" y="2094750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>
                <a:off x="3618075" y="239572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</p:grpSp>
        <p:grpSp>
          <p:nvGrpSpPr>
            <p:cNvPr id="83" name="Google Shape;83;p13"/>
            <p:cNvGrpSpPr/>
            <p:nvPr/>
          </p:nvGrpSpPr>
          <p:grpSpPr>
            <a:xfrm>
              <a:off x="2174300" y="2998725"/>
              <a:ext cx="1292400" cy="817350"/>
              <a:chOff x="2174300" y="1793775"/>
              <a:chExt cx="1292400" cy="817350"/>
            </a:xfrm>
          </p:grpSpPr>
          <p:sp>
            <p:nvSpPr>
              <p:cNvPr id="84" name="Google Shape;84;p13"/>
              <p:cNvSpPr txBox="1"/>
              <p:nvPr/>
            </p:nvSpPr>
            <p:spPr>
              <a:xfrm>
                <a:off x="2174300" y="179377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85" name="Google Shape;85;p13"/>
              <p:cNvSpPr txBox="1"/>
              <p:nvPr/>
            </p:nvSpPr>
            <p:spPr>
              <a:xfrm>
                <a:off x="2174300" y="2094750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86" name="Google Shape;86;p13"/>
              <p:cNvSpPr txBox="1"/>
              <p:nvPr/>
            </p:nvSpPr>
            <p:spPr>
              <a:xfrm>
                <a:off x="2174300" y="239572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</p:grpSp>
        <p:grpSp>
          <p:nvGrpSpPr>
            <p:cNvPr id="87" name="Google Shape;87;p13"/>
            <p:cNvGrpSpPr/>
            <p:nvPr/>
          </p:nvGrpSpPr>
          <p:grpSpPr>
            <a:xfrm>
              <a:off x="753200" y="2998725"/>
              <a:ext cx="1245000" cy="817350"/>
              <a:chOff x="818450" y="1793775"/>
              <a:chExt cx="1245000" cy="817350"/>
            </a:xfrm>
          </p:grpSpPr>
          <p:sp>
            <p:nvSpPr>
              <p:cNvPr id="88" name="Google Shape;88;p13"/>
              <p:cNvSpPr txBox="1"/>
              <p:nvPr/>
            </p:nvSpPr>
            <p:spPr>
              <a:xfrm>
                <a:off x="818450" y="1793775"/>
                <a:ext cx="1245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89" name="Google Shape;89;p13"/>
              <p:cNvSpPr txBox="1"/>
              <p:nvPr/>
            </p:nvSpPr>
            <p:spPr>
              <a:xfrm>
                <a:off x="818450" y="2094750"/>
                <a:ext cx="1245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90" name="Google Shape;90;p13"/>
              <p:cNvSpPr txBox="1"/>
              <p:nvPr/>
            </p:nvSpPr>
            <p:spPr>
              <a:xfrm>
                <a:off x="818450" y="2395725"/>
                <a:ext cx="1245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</p:grpSp>
      </p:grpSp>
      <p:grpSp>
        <p:nvGrpSpPr>
          <p:cNvPr id="91" name="Google Shape;91;p13"/>
          <p:cNvGrpSpPr/>
          <p:nvPr/>
        </p:nvGrpSpPr>
        <p:grpSpPr>
          <a:xfrm>
            <a:off x="467800" y="4159777"/>
            <a:ext cx="4593175" cy="1205778"/>
            <a:chOff x="394525" y="4007325"/>
            <a:chExt cx="4593175" cy="1205778"/>
          </a:xfrm>
        </p:grpSpPr>
        <p:sp>
          <p:nvSpPr>
            <p:cNvPr id="92" name="Google Shape;92;p13"/>
            <p:cNvSpPr/>
            <p:nvPr/>
          </p:nvSpPr>
          <p:spPr>
            <a:xfrm>
              <a:off x="394525" y="4008153"/>
              <a:ext cx="2586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3"/>
            <p:cNvSpPr txBox="1"/>
            <p:nvPr/>
          </p:nvSpPr>
          <p:spPr>
            <a:xfrm rot="-5400000">
              <a:off x="-81050" y="4506753"/>
              <a:ext cx="1197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latin typeface="Cormorant Upright"/>
                  <a:ea typeface="Cormorant Upright"/>
                  <a:cs typeface="Cormorant Upright"/>
                  <a:sym typeface="Cormorant Upright"/>
                </a:rPr>
                <a:t>Wednesday</a:t>
              </a:r>
              <a:endParaRPr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653300" y="4007325"/>
              <a:ext cx="14448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2098100" y="4007325"/>
              <a:ext cx="14448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3542900" y="4007325"/>
              <a:ext cx="14448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97" name="Google Shape;97;p13"/>
            <p:cNvGrpSpPr/>
            <p:nvPr/>
          </p:nvGrpSpPr>
          <p:grpSpPr>
            <a:xfrm>
              <a:off x="3618075" y="4201125"/>
              <a:ext cx="1292400" cy="817350"/>
              <a:chOff x="3618075" y="1793775"/>
              <a:chExt cx="1292400" cy="817350"/>
            </a:xfrm>
          </p:grpSpPr>
          <p:sp>
            <p:nvSpPr>
              <p:cNvPr id="98" name="Google Shape;98;p13"/>
              <p:cNvSpPr txBox="1"/>
              <p:nvPr/>
            </p:nvSpPr>
            <p:spPr>
              <a:xfrm>
                <a:off x="3618075" y="179377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>
                <a:off x="3618075" y="2094750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00" name="Google Shape;100;p13"/>
              <p:cNvSpPr txBox="1"/>
              <p:nvPr/>
            </p:nvSpPr>
            <p:spPr>
              <a:xfrm>
                <a:off x="3618075" y="239572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</p:grpSp>
        <p:grpSp>
          <p:nvGrpSpPr>
            <p:cNvPr id="101" name="Google Shape;101;p13"/>
            <p:cNvGrpSpPr/>
            <p:nvPr/>
          </p:nvGrpSpPr>
          <p:grpSpPr>
            <a:xfrm>
              <a:off x="2174300" y="4201125"/>
              <a:ext cx="1292400" cy="817350"/>
              <a:chOff x="2174300" y="1793775"/>
              <a:chExt cx="1292400" cy="817350"/>
            </a:xfrm>
          </p:grpSpPr>
          <p:sp>
            <p:nvSpPr>
              <p:cNvPr id="102" name="Google Shape;102;p13"/>
              <p:cNvSpPr txBox="1"/>
              <p:nvPr/>
            </p:nvSpPr>
            <p:spPr>
              <a:xfrm>
                <a:off x="2174300" y="179377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03" name="Google Shape;103;p13"/>
              <p:cNvSpPr txBox="1"/>
              <p:nvPr/>
            </p:nvSpPr>
            <p:spPr>
              <a:xfrm>
                <a:off x="2174300" y="2094750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04" name="Google Shape;104;p13"/>
              <p:cNvSpPr txBox="1"/>
              <p:nvPr/>
            </p:nvSpPr>
            <p:spPr>
              <a:xfrm>
                <a:off x="2174300" y="239572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</p:grpSp>
        <p:grpSp>
          <p:nvGrpSpPr>
            <p:cNvPr id="105" name="Google Shape;105;p13"/>
            <p:cNvGrpSpPr/>
            <p:nvPr/>
          </p:nvGrpSpPr>
          <p:grpSpPr>
            <a:xfrm>
              <a:off x="753200" y="4201125"/>
              <a:ext cx="1245000" cy="817350"/>
              <a:chOff x="818450" y="1793775"/>
              <a:chExt cx="1245000" cy="817350"/>
            </a:xfrm>
          </p:grpSpPr>
          <p:sp>
            <p:nvSpPr>
              <p:cNvPr id="106" name="Google Shape;106;p13"/>
              <p:cNvSpPr txBox="1"/>
              <p:nvPr/>
            </p:nvSpPr>
            <p:spPr>
              <a:xfrm>
                <a:off x="818450" y="1793775"/>
                <a:ext cx="1245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07" name="Google Shape;107;p13"/>
              <p:cNvSpPr txBox="1"/>
              <p:nvPr/>
            </p:nvSpPr>
            <p:spPr>
              <a:xfrm>
                <a:off x="818450" y="2094750"/>
                <a:ext cx="1245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08" name="Google Shape;108;p13"/>
              <p:cNvSpPr txBox="1"/>
              <p:nvPr/>
            </p:nvSpPr>
            <p:spPr>
              <a:xfrm>
                <a:off x="818450" y="2395725"/>
                <a:ext cx="1245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</p:grpSp>
      </p:grpSp>
      <p:grpSp>
        <p:nvGrpSpPr>
          <p:cNvPr id="109" name="Google Shape;109;p13"/>
          <p:cNvGrpSpPr/>
          <p:nvPr/>
        </p:nvGrpSpPr>
        <p:grpSpPr>
          <a:xfrm>
            <a:off x="467800" y="5364727"/>
            <a:ext cx="4593175" cy="1205641"/>
            <a:chOff x="394525" y="5212275"/>
            <a:chExt cx="4593175" cy="1205641"/>
          </a:xfrm>
        </p:grpSpPr>
        <p:sp>
          <p:nvSpPr>
            <p:cNvPr id="110" name="Google Shape;110;p13"/>
            <p:cNvSpPr/>
            <p:nvPr/>
          </p:nvSpPr>
          <p:spPr>
            <a:xfrm>
              <a:off x="394525" y="5212966"/>
              <a:ext cx="2586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3"/>
            <p:cNvSpPr txBox="1"/>
            <p:nvPr/>
          </p:nvSpPr>
          <p:spPr>
            <a:xfrm rot="-5400000">
              <a:off x="-81050" y="5711566"/>
              <a:ext cx="1197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latin typeface="Cormorant Upright"/>
                  <a:ea typeface="Cormorant Upright"/>
                  <a:cs typeface="Cormorant Upright"/>
                  <a:sym typeface="Cormorant Upright"/>
                </a:rPr>
                <a:t>Thursday</a:t>
              </a:r>
              <a:endParaRPr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653300" y="5212275"/>
              <a:ext cx="14448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2098100" y="5212275"/>
              <a:ext cx="14448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3542900" y="5212275"/>
              <a:ext cx="14448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15" name="Google Shape;115;p13"/>
            <p:cNvGrpSpPr/>
            <p:nvPr/>
          </p:nvGrpSpPr>
          <p:grpSpPr>
            <a:xfrm>
              <a:off x="3618075" y="5406075"/>
              <a:ext cx="1292400" cy="817350"/>
              <a:chOff x="3618075" y="1793775"/>
              <a:chExt cx="1292400" cy="817350"/>
            </a:xfrm>
          </p:grpSpPr>
          <p:sp>
            <p:nvSpPr>
              <p:cNvPr id="116" name="Google Shape;116;p13"/>
              <p:cNvSpPr txBox="1"/>
              <p:nvPr/>
            </p:nvSpPr>
            <p:spPr>
              <a:xfrm>
                <a:off x="3618075" y="179377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17" name="Google Shape;117;p13"/>
              <p:cNvSpPr txBox="1"/>
              <p:nvPr/>
            </p:nvSpPr>
            <p:spPr>
              <a:xfrm>
                <a:off x="3618075" y="2094750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18" name="Google Shape;118;p13"/>
              <p:cNvSpPr txBox="1"/>
              <p:nvPr/>
            </p:nvSpPr>
            <p:spPr>
              <a:xfrm>
                <a:off x="3618075" y="239572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</p:grpSp>
        <p:grpSp>
          <p:nvGrpSpPr>
            <p:cNvPr id="119" name="Google Shape;119;p13"/>
            <p:cNvGrpSpPr/>
            <p:nvPr/>
          </p:nvGrpSpPr>
          <p:grpSpPr>
            <a:xfrm>
              <a:off x="2174300" y="5406075"/>
              <a:ext cx="1292400" cy="817350"/>
              <a:chOff x="2174300" y="1793775"/>
              <a:chExt cx="1292400" cy="817350"/>
            </a:xfrm>
          </p:grpSpPr>
          <p:sp>
            <p:nvSpPr>
              <p:cNvPr id="120" name="Google Shape;120;p13"/>
              <p:cNvSpPr txBox="1"/>
              <p:nvPr/>
            </p:nvSpPr>
            <p:spPr>
              <a:xfrm>
                <a:off x="2174300" y="179377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21" name="Google Shape;121;p13"/>
              <p:cNvSpPr txBox="1"/>
              <p:nvPr/>
            </p:nvSpPr>
            <p:spPr>
              <a:xfrm>
                <a:off x="2174300" y="2094750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22" name="Google Shape;122;p13"/>
              <p:cNvSpPr txBox="1"/>
              <p:nvPr/>
            </p:nvSpPr>
            <p:spPr>
              <a:xfrm>
                <a:off x="2174300" y="239572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</p:grpSp>
        <p:grpSp>
          <p:nvGrpSpPr>
            <p:cNvPr id="123" name="Google Shape;123;p13"/>
            <p:cNvGrpSpPr/>
            <p:nvPr/>
          </p:nvGrpSpPr>
          <p:grpSpPr>
            <a:xfrm>
              <a:off x="753200" y="5406075"/>
              <a:ext cx="1245000" cy="817350"/>
              <a:chOff x="818450" y="1793775"/>
              <a:chExt cx="1245000" cy="817350"/>
            </a:xfrm>
          </p:grpSpPr>
          <p:sp>
            <p:nvSpPr>
              <p:cNvPr id="124" name="Google Shape;124;p13"/>
              <p:cNvSpPr txBox="1"/>
              <p:nvPr/>
            </p:nvSpPr>
            <p:spPr>
              <a:xfrm>
                <a:off x="818450" y="1793775"/>
                <a:ext cx="1245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25" name="Google Shape;125;p13"/>
              <p:cNvSpPr txBox="1"/>
              <p:nvPr/>
            </p:nvSpPr>
            <p:spPr>
              <a:xfrm>
                <a:off x="818450" y="2094750"/>
                <a:ext cx="1245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26" name="Google Shape;126;p13"/>
              <p:cNvSpPr txBox="1"/>
              <p:nvPr/>
            </p:nvSpPr>
            <p:spPr>
              <a:xfrm>
                <a:off x="818450" y="2395725"/>
                <a:ext cx="1245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</p:grpSp>
      </p:grpSp>
      <p:grpSp>
        <p:nvGrpSpPr>
          <p:cNvPr id="127" name="Google Shape;127;p13"/>
          <p:cNvGrpSpPr/>
          <p:nvPr/>
        </p:nvGrpSpPr>
        <p:grpSpPr>
          <a:xfrm>
            <a:off x="467800" y="6567127"/>
            <a:ext cx="4593175" cy="1205404"/>
            <a:chOff x="394525" y="6414675"/>
            <a:chExt cx="4593175" cy="1205404"/>
          </a:xfrm>
        </p:grpSpPr>
        <p:sp>
          <p:nvSpPr>
            <p:cNvPr id="128" name="Google Shape;128;p13"/>
            <p:cNvSpPr/>
            <p:nvPr/>
          </p:nvSpPr>
          <p:spPr>
            <a:xfrm>
              <a:off x="394525" y="6415129"/>
              <a:ext cx="2586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3"/>
            <p:cNvSpPr txBox="1"/>
            <p:nvPr/>
          </p:nvSpPr>
          <p:spPr>
            <a:xfrm rot="-5400000">
              <a:off x="-81050" y="6913729"/>
              <a:ext cx="1197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latin typeface="Cormorant Upright"/>
                  <a:ea typeface="Cormorant Upright"/>
                  <a:cs typeface="Cormorant Upright"/>
                  <a:sym typeface="Cormorant Upright"/>
                </a:rPr>
                <a:t>Friday</a:t>
              </a:r>
              <a:endParaRPr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653300" y="6414675"/>
              <a:ext cx="14448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3"/>
            <p:cNvSpPr/>
            <p:nvPr/>
          </p:nvSpPr>
          <p:spPr>
            <a:xfrm>
              <a:off x="2098100" y="6414675"/>
              <a:ext cx="14448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3542900" y="6414675"/>
              <a:ext cx="14448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33" name="Google Shape;133;p13"/>
            <p:cNvGrpSpPr/>
            <p:nvPr/>
          </p:nvGrpSpPr>
          <p:grpSpPr>
            <a:xfrm>
              <a:off x="3618075" y="6608475"/>
              <a:ext cx="1292400" cy="817350"/>
              <a:chOff x="3618075" y="1793775"/>
              <a:chExt cx="1292400" cy="817350"/>
            </a:xfrm>
          </p:grpSpPr>
          <p:sp>
            <p:nvSpPr>
              <p:cNvPr id="134" name="Google Shape;134;p13"/>
              <p:cNvSpPr txBox="1"/>
              <p:nvPr/>
            </p:nvSpPr>
            <p:spPr>
              <a:xfrm>
                <a:off x="3618075" y="179377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35" name="Google Shape;135;p13"/>
              <p:cNvSpPr txBox="1"/>
              <p:nvPr/>
            </p:nvSpPr>
            <p:spPr>
              <a:xfrm>
                <a:off x="3618075" y="2094750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36" name="Google Shape;136;p13"/>
              <p:cNvSpPr txBox="1"/>
              <p:nvPr/>
            </p:nvSpPr>
            <p:spPr>
              <a:xfrm>
                <a:off x="3618075" y="239572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</p:grpSp>
        <p:grpSp>
          <p:nvGrpSpPr>
            <p:cNvPr id="137" name="Google Shape;137;p13"/>
            <p:cNvGrpSpPr/>
            <p:nvPr/>
          </p:nvGrpSpPr>
          <p:grpSpPr>
            <a:xfrm>
              <a:off x="2174300" y="6608475"/>
              <a:ext cx="1292400" cy="817350"/>
              <a:chOff x="2174300" y="1793775"/>
              <a:chExt cx="1292400" cy="817350"/>
            </a:xfrm>
          </p:grpSpPr>
          <p:sp>
            <p:nvSpPr>
              <p:cNvPr id="138" name="Google Shape;138;p13"/>
              <p:cNvSpPr txBox="1"/>
              <p:nvPr/>
            </p:nvSpPr>
            <p:spPr>
              <a:xfrm>
                <a:off x="2174300" y="179377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39" name="Google Shape;139;p13"/>
              <p:cNvSpPr txBox="1"/>
              <p:nvPr/>
            </p:nvSpPr>
            <p:spPr>
              <a:xfrm>
                <a:off x="2174300" y="2094750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40" name="Google Shape;140;p13"/>
              <p:cNvSpPr txBox="1"/>
              <p:nvPr/>
            </p:nvSpPr>
            <p:spPr>
              <a:xfrm>
                <a:off x="2174300" y="239572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</p:grpSp>
        <p:grpSp>
          <p:nvGrpSpPr>
            <p:cNvPr id="141" name="Google Shape;141;p13"/>
            <p:cNvGrpSpPr/>
            <p:nvPr/>
          </p:nvGrpSpPr>
          <p:grpSpPr>
            <a:xfrm>
              <a:off x="753200" y="6608475"/>
              <a:ext cx="1245000" cy="817350"/>
              <a:chOff x="818450" y="1793775"/>
              <a:chExt cx="1245000" cy="817350"/>
            </a:xfrm>
          </p:grpSpPr>
          <p:sp>
            <p:nvSpPr>
              <p:cNvPr id="142" name="Google Shape;142;p13"/>
              <p:cNvSpPr txBox="1"/>
              <p:nvPr/>
            </p:nvSpPr>
            <p:spPr>
              <a:xfrm>
                <a:off x="818450" y="1793775"/>
                <a:ext cx="1245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43" name="Google Shape;143;p13"/>
              <p:cNvSpPr txBox="1"/>
              <p:nvPr/>
            </p:nvSpPr>
            <p:spPr>
              <a:xfrm>
                <a:off x="818450" y="2094750"/>
                <a:ext cx="1245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44" name="Google Shape;144;p13"/>
              <p:cNvSpPr txBox="1"/>
              <p:nvPr/>
            </p:nvSpPr>
            <p:spPr>
              <a:xfrm>
                <a:off x="818450" y="2395725"/>
                <a:ext cx="1245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</p:grpSp>
      </p:grpSp>
      <p:grpSp>
        <p:nvGrpSpPr>
          <p:cNvPr id="145" name="Google Shape;145;p13"/>
          <p:cNvGrpSpPr/>
          <p:nvPr/>
        </p:nvGrpSpPr>
        <p:grpSpPr>
          <a:xfrm>
            <a:off x="467800" y="7771602"/>
            <a:ext cx="4593175" cy="1204950"/>
            <a:chOff x="394525" y="7619149"/>
            <a:chExt cx="4593175" cy="1204950"/>
          </a:xfrm>
        </p:grpSpPr>
        <p:sp>
          <p:nvSpPr>
            <p:cNvPr id="146" name="Google Shape;146;p13"/>
            <p:cNvSpPr/>
            <p:nvPr/>
          </p:nvSpPr>
          <p:spPr>
            <a:xfrm>
              <a:off x="394525" y="7619149"/>
              <a:ext cx="2586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3"/>
            <p:cNvSpPr txBox="1"/>
            <p:nvPr/>
          </p:nvSpPr>
          <p:spPr>
            <a:xfrm rot="-5400000">
              <a:off x="-81050" y="8117749"/>
              <a:ext cx="1197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latin typeface="Cormorant Upright"/>
                  <a:ea typeface="Cormorant Upright"/>
                  <a:cs typeface="Cormorant Upright"/>
                  <a:sym typeface="Cormorant Upright"/>
                </a:rPr>
                <a:t>Saturday</a:t>
              </a:r>
              <a:endParaRPr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653300" y="7619625"/>
              <a:ext cx="14448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3"/>
            <p:cNvSpPr/>
            <p:nvPr/>
          </p:nvSpPr>
          <p:spPr>
            <a:xfrm>
              <a:off x="2098100" y="7619625"/>
              <a:ext cx="14448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3"/>
            <p:cNvSpPr/>
            <p:nvPr/>
          </p:nvSpPr>
          <p:spPr>
            <a:xfrm>
              <a:off x="3542900" y="7619625"/>
              <a:ext cx="14448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51" name="Google Shape;151;p13"/>
            <p:cNvGrpSpPr/>
            <p:nvPr/>
          </p:nvGrpSpPr>
          <p:grpSpPr>
            <a:xfrm>
              <a:off x="3618075" y="7813425"/>
              <a:ext cx="1292400" cy="817350"/>
              <a:chOff x="3618075" y="1793775"/>
              <a:chExt cx="1292400" cy="817350"/>
            </a:xfrm>
          </p:grpSpPr>
          <p:sp>
            <p:nvSpPr>
              <p:cNvPr id="152" name="Google Shape;152;p13"/>
              <p:cNvSpPr txBox="1"/>
              <p:nvPr/>
            </p:nvSpPr>
            <p:spPr>
              <a:xfrm>
                <a:off x="3618075" y="179377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53" name="Google Shape;153;p13"/>
              <p:cNvSpPr txBox="1"/>
              <p:nvPr/>
            </p:nvSpPr>
            <p:spPr>
              <a:xfrm>
                <a:off x="3618075" y="2094750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54" name="Google Shape;154;p13"/>
              <p:cNvSpPr txBox="1"/>
              <p:nvPr/>
            </p:nvSpPr>
            <p:spPr>
              <a:xfrm>
                <a:off x="3618075" y="239572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</p:grpSp>
        <p:grpSp>
          <p:nvGrpSpPr>
            <p:cNvPr id="155" name="Google Shape;155;p13"/>
            <p:cNvGrpSpPr/>
            <p:nvPr/>
          </p:nvGrpSpPr>
          <p:grpSpPr>
            <a:xfrm>
              <a:off x="2174300" y="7813425"/>
              <a:ext cx="1292400" cy="817350"/>
              <a:chOff x="2174300" y="1793775"/>
              <a:chExt cx="1292400" cy="817350"/>
            </a:xfrm>
          </p:grpSpPr>
          <p:sp>
            <p:nvSpPr>
              <p:cNvPr id="156" name="Google Shape;156;p13"/>
              <p:cNvSpPr txBox="1"/>
              <p:nvPr/>
            </p:nvSpPr>
            <p:spPr>
              <a:xfrm>
                <a:off x="2174300" y="179377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57" name="Google Shape;157;p13"/>
              <p:cNvSpPr txBox="1"/>
              <p:nvPr/>
            </p:nvSpPr>
            <p:spPr>
              <a:xfrm>
                <a:off x="2174300" y="2094750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58" name="Google Shape;158;p13"/>
              <p:cNvSpPr txBox="1"/>
              <p:nvPr/>
            </p:nvSpPr>
            <p:spPr>
              <a:xfrm>
                <a:off x="2174300" y="239572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</p:grpSp>
        <p:grpSp>
          <p:nvGrpSpPr>
            <p:cNvPr id="159" name="Google Shape;159;p13"/>
            <p:cNvGrpSpPr/>
            <p:nvPr/>
          </p:nvGrpSpPr>
          <p:grpSpPr>
            <a:xfrm>
              <a:off x="753200" y="7813425"/>
              <a:ext cx="1245000" cy="817350"/>
              <a:chOff x="818450" y="1793775"/>
              <a:chExt cx="1245000" cy="817350"/>
            </a:xfrm>
          </p:grpSpPr>
          <p:sp>
            <p:nvSpPr>
              <p:cNvPr id="160" name="Google Shape;160;p13"/>
              <p:cNvSpPr txBox="1"/>
              <p:nvPr/>
            </p:nvSpPr>
            <p:spPr>
              <a:xfrm>
                <a:off x="818450" y="1793775"/>
                <a:ext cx="1245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61" name="Google Shape;161;p13"/>
              <p:cNvSpPr txBox="1"/>
              <p:nvPr/>
            </p:nvSpPr>
            <p:spPr>
              <a:xfrm>
                <a:off x="818450" y="2094750"/>
                <a:ext cx="1245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62" name="Google Shape;162;p13"/>
              <p:cNvSpPr txBox="1"/>
              <p:nvPr/>
            </p:nvSpPr>
            <p:spPr>
              <a:xfrm>
                <a:off x="818450" y="2395725"/>
                <a:ext cx="1245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</p:grpSp>
      </p:grpSp>
      <p:grpSp>
        <p:nvGrpSpPr>
          <p:cNvPr id="163" name="Google Shape;163;p13"/>
          <p:cNvGrpSpPr/>
          <p:nvPr/>
        </p:nvGrpSpPr>
        <p:grpSpPr>
          <a:xfrm>
            <a:off x="467800" y="8975623"/>
            <a:ext cx="4593117" cy="1204950"/>
            <a:chOff x="394525" y="8823170"/>
            <a:chExt cx="4593117" cy="1204950"/>
          </a:xfrm>
        </p:grpSpPr>
        <p:sp>
          <p:nvSpPr>
            <p:cNvPr id="164" name="Google Shape;164;p13"/>
            <p:cNvSpPr/>
            <p:nvPr/>
          </p:nvSpPr>
          <p:spPr>
            <a:xfrm>
              <a:off x="394525" y="8823170"/>
              <a:ext cx="258600" cy="120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13"/>
            <p:cNvSpPr txBox="1"/>
            <p:nvPr/>
          </p:nvSpPr>
          <p:spPr>
            <a:xfrm rot="-5400000">
              <a:off x="-81050" y="9321770"/>
              <a:ext cx="1197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latin typeface="Cormorant Upright"/>
                  <a:ea typeface="Cormorant Upright"/>
                  <a:cs typeface="Cormorant Upright"/>
                  <a:sym typeface="Cormorant Upright"/>
                </a:rPr>
                <a:t>Sunday</a:t>
              </a:r>
              <a:endParaRPr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166" name="Google Shape;166;p13"/>
            <p:cNvSpPr/>
            <p:nvPr/>
          </p:nvSpPr>
          <p:spPr>
            <a:xfrm>
              <a:off x="653125" y="8824575"/>
              <a:ext cx="1444800" cy="12009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13"/>
            <p:cNvSpPr/>
            <p:nvPr/>
          </p:nvSpPr>
          <p:spPr>
            <a:xfrm>
              <a:off x="2097983" y="8824575"/>
              <a:ext cx="1444800" cy="12009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13"/>
            <p:cNvSpPr/>
            <p:nvPr/>
          </p:nvSpPr>
          <p:spPr>
            <a:xfrm>
              <a:off x="3542842" y="8824575"/>
              <a:ext cx="1444800" cy="12009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69" name="Google Shape;169;p13"/>
            <p:cNvGrpSpPr/>
            <p:nvPr/>
          </p:nvGrpSpPr>
          <p:grpSpPr>
            <a:xfrm>
              <a:off x="3618075" y="9018375"/>
              <a:ext cx="1292400" cy="817350"/>
              <a:chOff x="3618075" y="1793775"/>
              <a:chExt cx="1292400" cy="817350"/>
            </a:xfrm>
          </p:grpSpPr>
          <p:sp>
            <p:nvSpPr>
              <p:cNvPr id="170" name="Google Shape;170;p13"/>
              <p:cNvSpPr txBox="1"/>
              <p:nvPr/>
            </p:nvSpPr>
            <p:spPr>
              <a:xfrm>
                <a:off x="3618075" y="179377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71" name="Google Shape;171;p13"/>
              <p:cNvSpPr txBox="1"/>
              <p:nvPr/>
            </p:nvSpPr>
            <p:spPr>
              <a:xfrm>
                <a:off x="3618075" y="2094750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72" name="Google Shape;172;p13"/>
              <p:cNvSpPr txBox="1"/>
              <p:nvPr/>
            </p:nvSpPr>
            <p:spPr>
              <a:xfrm>
                <a:off x="3618075" y="239572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</p:grpSp>
        <p:grpSp>
          <p:nvGrpSpPr>
            <p:cNvPr id="173" name="Google Shape;173;p13"/>
            <p:cNvGrpSpPr/>
            <p:nvPr/>
          </p:nvGrpSpPr>
          <p:grpSpPr>
            <a:xfrm>
              <a:off x="2174300" y="9018375"/>
              <a:ext cx="1292400" cy="817350"/>
              <a:chOff x="2174300" y="1793775"/>
              <a:chExt cx="1292400" cy="817350"/>
            </a:xfrm>
          </p:grpSpPr>
          <p:sp>
            <p:nvSpPr>
              <p:cNvPr id="174" name="Google Shape;174;p13"/>
              <p:cNvSpPr txBox="1"/>
              <p:nvPr/>
            </p:nvSpPr>
            <p:spPr>
              <a:xfrm>
                <a:off x="2174300" y="179377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75" name="Google Shape;175;p13"/>
              <p:cNvSpPr txBox="1"/>
              <p:nvPr/>
            </p:nvSpPr>
            <p:spPr>
              <a:xfrm>
                <a:off x="2174300" y="2094750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76" name="Google Shape;176;p13"/>
              <p:cNvSpPr txBox="1"/>
              <p:nvPr/>
            </p:nvSpPr>
            <p:spPr>
              <a:xfrm>
                <a:off x="2174300" y="2395725"/>
                <a:ext cx="1292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</p:grpSp>
        <p:grpSp>
          <p:nvGrpSpPr>
            <p:cNvPr id="177" name="Google Shape;177;p13"/>
            <p:cNvGrpSpPr/>
            <p:nvPr/>
          </p:nvGrpSpPr>
          <p:grpSpPr>
            <a:xfrm>
              <a:off x="753200" y="9018375"/>
              <a:ext cx="1245000" cy="817350"/>
              <a:chOff x="818450" y="1793775"/>
              <a:chExt cx="1245000" cy="817350"/>
            </a:xfrm>
          </p:grpSpPr>
          <p:sp>
            <p:nvSpPr>
              <p:cNvPr id="178" name="Google Shape;178;p13"/>
              <p:cNvSpPr txBox="1"/>
              <p:nvPr/>
            </p:nvSpPr>
            <p:spPr>
              <a:xfrm>
                <a:off x="818450" y="1793775"/>
                <a:ext cx="1245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79" name="Google Shape;179;p13"/>
              <p:cNvSpPr txBox="1"/>
              <p:nvPr/>
            </p:nvSpPr>
            <p:spPr>
              <a:xfrm>
                <a:off x="818450" y="2094750"/>
                <a:ext cx="1245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  <p:sp>
            <p:nvSpPr>
              <p:cNvPr id="180" name="Google Shape;180;p13"/>
              <p:cNvSpPr txBox="1"/>
              <p:nvPr/>
            </p:nvSpPr>
            <p:spPr>
              <a:xfrm>
                <a:off x="818450" y="2395725"/>
                <a:ext cx="1245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Cormorant Upright"/>
                  <a:ea typeface="Cormorant Upright"/>
                  <a:cs typeface="Cormorant Upright"/>
                  <a:sym typeface="Cormorant Upright"/>
                </a:endParaRPr>
              </a:p>
            </p:txBody>
          </p:sp>
        </p:grpSp>
      </p:grpSp>
      <p:grpSp>
        <p:nvGrpSpPr>
          <p:cNvPr id="181" name="Google Shape;181;p13"/>
          <p:cNvGrpSpPr/>
          <p:nvPr/>
        </p:nvGrpSpPr>
        <p:grpSpPr>
          <a:xfrm>
            <a:off x="445375" y="511427"/>
            <a:ext cx="6652375" cy="738900"/>
            <a:chOff x="467350" y="358975"/>
            <a:chExt cx="6652375" cy="738900"/>
          </a:xfrm>
        </p:grpSpPr>
        <p:sp>
          <p:nvSpPr>
            <p:cNvPr id="182" name="Google Shape;182;p13"/>
            <p:cNvSpPr txBox="1"/>
            <p:nvPr/>
          </p:nvSpPr>
          <p:spPr>
            <a:xfrm>
              <a:off x="467350" y="358975"/>
              <a:ext cx="4486500" cy="73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4800">
                  <a:latin typeface="Cormorant Upright"/>
                  <a:ea typeface="Cormorant Upright"/>
                  <a:cs typeface="Cormorant Upright"/>
                  <a:sym typeface="Cormorant Upright"/>
                </a:rPr>
                <a:t>MEAL PLANNER</a:t>
              </a:r>
              <a:endParaRPr sz="48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cxnSp>
          <p:nvCxnSpPr>
            <p:cNvPr id="183" name="Google Shape;183;p13"/>
            <p:cNvCxnSpPr/>
            <p:nvPr/>
          </p:nvCxnSpPr>
          <p:spPr>
            <a:xfrm>
              <a:off x="4986425" y="947975"/>
              <a:ext cx="2133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84" name="Google Shape;184;p13"/>
          <p:cNvGrpSpPr/>
          <p:nvPr/>
        </p:nvGrpSpPr>
        <p:grpSpPr>
          <a:xfrm>
            <a:off x="463800" y="1483027"/>
            <a:ext cx="6632400" cy="269400"/>
            <a:chOff x="390525" y="1330575"/>
            <a:chExt cx="6632400" cy="269400"/>
          </a:xfrm>
        </p:grpSpPr>
        <p:sp>
          <p:nvSpPr>
            <p:cNvPr id="185" name="Google Shape;185;p13"/>
            <p:cNvSpPr/>
            <p:nvPr/>
          </p:nvSpPr>
          <p:spPr>
            <a:xfrm>
              <a:off x="390525" y="1330575"/>
              <a:ext cx="6632400" cy="269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3"/>
            <p:cNvSpPr txBox="1"/>
            <p:nvPr/>
          </p:nvSpPr>
          <p:spPr>
            <a:xfrm>
              <a:off x="818450" y="1357575"/>
              <a:ext cx="1197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lt1"/>
                  </a:solidFill>
                  <a:latin typeface="Cormorant Upright"/>
                  <a:ea typeface="Cormorant Upright"/>
                  <a:cs typeface="Cormorant Upright"/>
                  <a:sym typeface="Cormorant Upright"/>
                </a:rPr>
                <a:t>Breakfast </a:t>
              </a:r>
              <a:endParaRPr>
                <a:solidFill>
                  <a:schemeClr val="lt1"/>
                </a:solidFill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187" name="Google Shape;187;p13"/>
            <p:cNvSpPr txBox="1"/>
            <p:nvPr/>
          </p:nvSpPr>
          <p:spPr>
            <a:xfrm>
              <a:off x="2221850" y="1357575"/>
              <a:ext cx="1197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lt1"/>
                  </a:solidFill>
                  <a:latin typeface="Cormorant Upright"/>
                  <a:ea typeface="Cormorant Upright"/>
                  <a:cs typeface="Cormorant Upright"/>
                  <a:sym typeface="Cormorant Upright"/>
                </a:rPr>
                <a:t>Lunch</a:t>
              </a:r>
              <a:endParaRPr>
                <a:solidFill>
                  <a:schemeClr val="lt1"/>
                </a:solidFill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188" name="Google Shape;188;p13"/>
            <p:cNvSpPr txBox="1"/>
            <p:nvPr/>
          </p:nvSpPr>
          <p:spPr>
            <a:xfrm>
              <a:off x="3666650" y="1357575"/>
              <a:ext cx="1197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lt1"/>
                  </a:solidFill>
                  <a:latin typeface="Cormorant Upright"/>
                  <a:ea typeface="Cormorant Upright"/>
                  <a:cs typeface="Cormorant Upright"/>
                  <a:sym typeface="Cormorant Upright"/>
                </a:rPr>
                <a:t>Dinner</a:t>
              </a:r>
              <a:endParaRPr>
                <a:solidFill>
                  <a:schemeClr val="lt1"/>
                </a:solidFill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189" name="Google Shape;189;p13"/>
            <p:cNvSpPr txBox="1"/>
            <p:nvPr/>
          </p:nvSpPr>
          <p:spPr>
            <a:xfrm>
              <a:off x="5404875" y="1357575"/>
              <a:ext cx="1197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chemeClr val="lt1"/>
                  </a:solidFill>
                  <a:latin typeface="Cormorant Upright"/>
                  <a:ea typeface="Cormorant Upright"/>
                  <a:cs typeface="Cormorant Upright"/>
                  <a:sym typeface="Cormorant Upright"/>
                </a:rPr>
                <a:t>Grocery List</a:t>
              </a:r>
              <a:endParaRPr>
                <a:solidFill>
                  <a:schemeClr val="lt1"/>
                </a:solidFill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</p:grpSp>
      <p:grpSp>
        <p:nvGrpSpPr>
          <p:cNvPr id="190" name="Google Shape;190;p13"/>
          <p:cNvGrpSpPr/>
          <p:nvPr/>
        </p:nvGrpSpPr>
        <p:grpSpPr>
          <a:xfrm>
            <a:off x="5182325" y="1838008"/>
            <a:ext cx="1786800" cy="8341725"/>
            <a:chOff x="5109050" y="1685556"/>
            <a:chExt cx="1786800" cy="8341725"/>
          </a:xfrm>
        </p:grpSpPr>
        <p:grpSp>
          <p:nvGrpSpPr>
            <p:cNvPr id="191" name="Google Shape;191;p13"/>
            <p:cNvGrpSpPr/>
            <p:nvPr/>
          </p:nvGrpSpPr>
          <p:grpSpPr>
            <a:xfrm>
              <a:off x="5109050" y="1904436"/>
              <a:ext cx="1786800" cy="7829204"/>
              <a:chOff x="5109050" y="1904436"/>
              <a:chExt cx="1786800" cy="7829204"/>
            </a:xfrm>
          </p:grpSpPr>
          <p:cxnSp>
            <p:nvCxnSpPr>
              <p:cNvPr id="192" name="Google Shape;192;p13"/>
              <p:cNvCxnSpPr/>
              <p:nvPr/>
            </p:nvCxnSpPr>
            <p:spPr>
              <a:xfrm>
                <a:off x="5109050" y="1904436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3" name="Google Shape;193;p13"/>
              <p:cNvCxnSpPr/>
              <p:nvPr/>
            </p:nvCxnSpPr>
            <p:spPr>
              <a:xfrm>
                <a:off x="5109050" y="2205559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4" name="Google Shape;194;p13"/>
              <p:cNvCxnSpPr/>
              <p:nvPr/>
            </p:nvCxnSpPr>
            <p:spPr>
              <a:xfrm>
                <a:off x="5109050" y="2506682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5" name="Google Shape;195;p13"/>
              <p:cNvCxnSpPr/>
              <p:nvPr/>
            </p:nvCxnSpPr>
            <p:spPr>
              <a:xfrm>
                <a:off x="5109050" y="2807805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6" name="Google Shape;196;p13"/>
              <p:cNvCxnSpPr/>
              <p:nvPr/>
            </p:nvCxnSpPr>
            <p:spPr>
              <a:xfrm>
                <a:off x="5109050" y="3108929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7" name="Google Shape;197;p13"/>
              <p:cNvCxnSpPr/>
              <p:nvPr/>
            </p:nvCxnSpPr>
            <p:spPr>
              <a:xfrm>
                <a:off x="5109050" y="3410052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8" name="Google Shape;198;p13"/>
              <p:cNvCxnSpPr/>
              <p:nvPr/>
            </p:nvCxnSpPr>
            <p:spPr>
              <a:xfrm>
                <a:off x="5109050" y="3711175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9" name="Google Shape;199;p13"/>
              <p:cNvCxnSpPr/>
              <p:nvPr/>
            </p:nvCxnSpPr>
            <p:spPr>
              <a:xfrm>
                <a:off x="5109050" y="4012298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0" name="Google Shape;200;p13"/>
              <p:cNvCxnSpPr/>
              <p:nvPr/>
            </p:nvCxnSpPr>
            <p:spPr>
              <a:xfrm>
                <a:off x="5109050" y="4313421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1" name="Google Shape;201;p13"/>
              <p:cNvCxnSpPr/>
              <p:nvPr/>
            </p:nvCxnSpPr>
            <p:spPr>
              <a:xfrm>
                <a:off x="5109050" y="4614545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2" name="Google Shape;202;p13"/>
              <p:cNvCxnSpPr/>
              <p:nvPr/>
            </p:nvCxnSpPr>
            <p:spPr>
              <a:xfrm>
                <a:off x="5109050" y="4915668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3" name="Google Shape;203;p13"/>
              <p:cNvCxnSpPr/>
              <p:nvPr/>
            </p:nvCxnSpPr>
            <p:spPr>
              <a:xfrm>
                <a:off x="5109050" y="5216791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4" name="Google Shape;204;p13"/>
              <p:cNvCxnSpPr/>
              <p:nvPr/>
            </p:nvCxnSpPr>
            <p:spPr>
              <a:xfrm>
                <a:off x="5109050" y="5517914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5" name="Google Shape;205;p13"/>
              <p:cNvCxnSpPr/>
              <p:nvPr/>
            </p:nvCxnSpPr>
            <p:spPr>
              <a:xfrm>
                <a:off x="5109050" y="5819038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6" name="Google Shape;206;p13"/>
              <p:cNvCxnSpPr/>
              <p:nvPr/>
            </p:nvCxnSpPr>
            <p:spPr>
              <a:xfrm>
                <a:off x="5109050" y="6120161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7" name="Google Shape;207;p13"/>
              <p:cNvCxnSpPr/>
              <p:nvPr/>
            </p:nvCxnSpPr>
            <p:spPr>
              <a:xfrm>
                <a:off x="5109050" y="6421284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8" name="Google Shape;208;p13"/>
              <p:cNvCxnSpPr/>
              <p:nvPr/>
            </p:nvCxnSpPr>
            <p:spPr>
              <a:xfrm>
                <a:off x="5109050" y="6722407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9" name="Google Shape;209;p13"/>
              <p:cNvCxnSpPr/>
              <p:nvPr/>
            </p:nvCxnSpPr>
            <p:spPr>
              <a:xfrm>
                <a:off x="5109050" y="7023530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0" name="Google Shape;210;p13"/>
              <p:cNvCxnSpPr/>
              <p:nvPr/>
            </p:nvCxnSpPr>
            <p:spPr>
              <a:xfrm>
                <a:off x="5109050" y="7324654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1" name="Google Shape;211;p13"/>
              <p:cNvCxnSpPr/>
              <p:nvPr/>
            </p:nvCxnSpPr>
            <p:spPr>
              <a:xfrm>
                <a:off x="5109050" y="7625777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2" name="Google Shape;212;p13"/>
              <p:cNvCxnSpPr/>
              <p:nvPr/>
            </p:nvCxnSpPr>
            <p:spPr>
              <a:xfrm>
                <a:off x="5109050" y="7926900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3" name="Google Shape;213;p13"/>
              <p:cNvCxnSpPr/>
              <p:nvPr/>
            </p:nvCxnSpPr>
            <p:spPr>
              <a:xfrm>
                <a:off x="5109050" y="8228023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4" name="Google Shape;214;p13"/>
              <p:cNvCxnSpPr/>
              <p:nvPr/>
            </p:nvCxnSpPr>
            <p:spPr>
              <a:xfrm>
                <a:off x="5109050" y="8529146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5" name="Google Shape;215;p13"/>
              <p:cNvCxnSpPr/>
              <p:nvPr/>
            </p:nvCxnSpPr>
            <p:spPr>
              <a:xfrm>
                <a:off x="5109050" y="8830270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6" name="Google Shape;216;p13"/>
              <p:cNvCxnSpPr/>
              <p:nvPr/>
            </p:nvCxnSpPr>
            <p:spPr>
              <a:xfrm>
                <a:off x="5109050" y="9131393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7" name="Google Shape;217;p13"/>
              <p:cNvCxnSpPr/>
              <p:nvPr/>
            </p:nvCxnSpPr>
            <p:spPr>
              <a:xfrm>
                <a:off x="5109050" y="9432516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8" name="Google Shape;218;p13"/>
              <p:cNvCxnSpPr/>
              <p:nvPr/>
            </p:nvCxnSpPr>
            <p:spPr>
              <a:xfrm>
                <a:off x="5109050" y="9733639"/>
                <a:ext cx="1786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219" name="Google Shape;219;p13"/>
            <p:cNvSpPr txBox="1"/>
            <p:nvPr/>
          </p:nvSpPr>
          <p:spPr>
            <a:xfrm>
              <a:off x="5109050" y="1986531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20" name="Google Shape;220;p13"/>
            <p:cNvSpPr txBox="1"/>
            <p:nvPr/>
          </p:nvSpPr>
          <p:spPr>
            <a:xfrm>
              <a:off x="5109050" y="2287506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21" name="Google Shape;221;p13"/>
            <p:cNvSpPr txBox="1"/>
            <p:nvPr/>
          </p:nvSpPr>
          <p:spPr>
            <a:xfrm>
              <a:off x="5109050" y="2588481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22" name="Google Shape;222;p13"/>
            <p:cNvSpPr txBox="1"/>
            <p:nvPr/>
          </p:nvSpPr>
          <p:spPr>
            <a:xfrm>
              <a:off x="5109050" y="2889456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23" name="Google Shape;223;p13"/>
            <p:cNvSpPr txBox="1"/>
            <p:nvPr/>
          </p:nvSpPr>
          <p:spPr>
            <a:xfrm>
              <a:off x="5109050" y="3190431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24" name="Google Shape;224;p13"/>
            <p:cNvSpPr txBox="1"/>
            <p:nvPr/>
          </p:nvSpPr>
          <p:spPr>
            <a:xfrm>
              <a:off x="5109050" y="3491406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25" name="Google Shape;225;p13"/>
            <p:cNvSpPr txBox="1"/>
            <p:nvPr/>
          </p:nvSpPr>
          <p:spPr>
            <a:xfrm>
              <a:off x="5109050" y="3792381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26" name="Google Shape;226;p13"/>
            <p:cNvSpPr txBox="1"/>
            <p:nvPr/>
          </p:nvSpPr>
          <p:spPr>
            <a:xfrm>
              <a:off x="5109050" y="4093356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27" name="Google Shape;227;p13"/>
            <p:cNvSpPr txBox="1"/>
            <p:nvPr/>
          </p:nvSpPr>
          <p:spPr>
            <a:xfrm>
              <a:off x="5109050" y="4394331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28" name="Google Shape;228;p13"/>
            <p:cNvSpPr txBox="1"/>
            <p:nvPr/>
          </p:nvSpPr>
          <p:spPr>
            <a:xfrm>
              <a:off x="5109050" y="4695306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29" name="Google Shape;229;p13"/>
            <p:cNvSpPr txBox="1"/>
            <p:nvPr/>
          </p:nvSpPr>
          <p:spPr>
            <a:xfrm>
              <a:off x="5109050" y="4996281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30" name="Google Shape;230;p13"/>
            <p:cNvSpPr txBox="1"/>
            <p:nvPr/>
          </p:nvSpPr>
          <p:spPr>
            <a:xfrm>
              <a:off x="5109050" y="5297256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31" name="Google Shape;231;p13"/>
            <p:cNvSpPr txBox="1"/>
            <p:nvPr/>
          </p:nvSpPr>
          <p:spPr>
            <a:xfrm>
              <a:off x="5109050" y="5598231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32" name="Google Shape;232;p13"/>
            <p:cNvSpPr txBox="1"/>
            <p:nvPr/>
          </p:nvSpPr>
          <p:spPr>
            <a:xfrm>
              <a:off x="5109050" y="5899206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33" name="Google Shape;233;p13"/>
            <p:cNvSpPr txBox="1"/>
            <p:nvPr/>
          </p:nvSpPr>
          <p:spPr>
            <a:xfrm>
              <a:off x="5109050" y="6200181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34" name="Google Shape;234;p13"/>
            <p:cNvSpPr txBox="1"/>
            <p:nvPr/>
          </p:nvSpPr>
          <p:spPr>
            <a:xfrm>
              <a:off x="5109050" y="6501156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35" name="Google Shape;235;p13"/>
            <p:cNvSpPr txBox="1"/>
            <p:nvPr/>
          </p:nvSpPr>
          <p:spPr>
            <a:xfrm>
              <a:off x="5109050" y="6802131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36" name="Google Shape;236;p13"/>
            <p:cNvSpPr txBox="1"/>
            <p:nvPr/>
          </p:nvSpPr>
          <p:spPr>
            <a:xfrm>
              <a:off x="5109050" y="7103106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37" name="Google Shape;237;p13"/>
            <p:cNvSpPr txBox="1"/>
            <p:nvPr/>
          </p:nvSpPr>
          <p:spPr>
            <a:xfrm>
              <a:off x="5109050" y="7404081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38" name="Google Shape;238;p13"/>
            <p:cNvSpPr txBox="1"/>
            <p:nvPr/>
          </p:nvSpPr>
          <p:spPr>
            <a:xfrm>
              <a:off x="5109050" y="7705056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39" name="Google Shape;239;p13"/>
            <p:cNvSpPr txBox="1"/>
            <p:nvPr/>
          </p:nvSpPr>
          <p:spPr>
            <a:xfrm>
              <a:off x="5109050" y="8908956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40" name="Google Shape;240;p13"/>
            <p:cNvSpPr txBox="1"/>
            <p:nvPr/>
          </p:nvSpPr>
          <p:spPr>
            <a:xfrm>
              <a:off x="5109050" y="8307006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41" name="Google Shape;241;p13"/>
            <p:cNvSpPr txBox="1"/>
            <p:nvPr/>
          </p:nvSpPr>
          <p:spPr>
            <a:xfrm>
              <a:off x="5109050" y="8607981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42" name="Google Shape;242;p13"/>
            <p:cNvSpPr txBox="1"/>
            <p:nvPr/>
          </p:nvSpPr>
          <p:spPr>
            <a:xfrm>
              <a:off x="5109050" y="9209931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43" name="Google Shape;243;p13"/>
            <p:cNvSpPr txBox="1"/>
            <p:nvPr/>
          </p:nvSpPr>
          <p:spPr>
            <a:xfrm>
              <a:off x="5109050" y="8006031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44" name="Google Shape;244;p13"/>
            <p:cNvSpPr txBox="1"/>
            <p:nvPr/>
          </p:nvSpPr>
          <p:spPr>
            <a:xfrm>
              <a:off x="5109050" y="9510906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45" name="Google Shape;245;p13"/>
            <p:cNvSpPr txBox="1"/>
            <p:nvPr/>
          </p:nvSpPr>
          <p:spPr>
            <a:xfrm>
              <a:off x="5109050" y="9811881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  <p:sp>
          <p:nvSpPr>
            <p:cNvPr id="246" name="Google Shape;246;p13"/>
            <p:cNvSpPr txBox="1"/>
            <p:nvPr/>
          </p:nvSpPr>
          <p:spPr>
            <a:xfrm>
              <a:off x="5109050" y="1685556"/>
              <a:ext cx="17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Cormorant Upright"/>
                <a:ea typeface="Cormorant Upright"/>
                <a:cs typeface="Cormorant Upright"/>
                <a:sym typeface="Cormorant Uprigh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