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 Light"/>
      <p:regular r:id="rId11"/>
      <p:bold r:id="rId12"/>
      <p:italic r:id="rId13"/>
      <p:boldItalic r:id="rId14"/>
    </p:embeddedFont>
    <p:embeddedFont>
      <p:font typeface="Spectral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Ligh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Light-italic.fntdata"/><Relationship Id="rId12" Type="http://schemas.openxmlformats.org/officeDocument/2006/relationships/font" Target="fonts/Montserrat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Spectral-regular.fntdata"/><Relationship Id="rId14" Type="http://schemas.openxmlformats.org/officeDocument/2006/relationships/font" Target="fonts/MontserratLight-boldItalic.fntdata"/><Relationship Id="rId17" Type="http://schemas.openxmlformats.org/officeDocument/2006/relationships/font" Target="fonts/Spectral-italic.fntdata"/><Relationship Id="rId16" Type="http://schemas.openxmlformats.org/officeDocument/2006/relationships/font" Target="fonts/Spectral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Spectral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61157" l="22756" r="0" t="0"/>
          <a:stretch/>
        </p:blipFill>
        <p:spPr>
          <a:xfrm>
            <a:off x="4816888" y="-1375"/>
            <a:ext cx="5875113" cy="12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55970" l="22287" r="0" t="0"/>
          <a:stretch/>
        </p:blipFill>
        <p:spPr>
          <a:xfrm>
            <a:off x="0" y="5997450"/>
            <a:ext cx="4298449" cy="15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03500" y="2400625"/>
            <a:ext cx="1188500" cy="32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8300" y="4818625"/>
            <a:ext cx="5970765" cy="27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2161475" cy="242675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511412" y="477572"/>
            <a:ext cx="6213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500">
                <a:solidFill>
                  <a:srgbClr val="3F3F3F"/>
                </a:solidFill>
                <a:latin typeface="Spectral"/>
                <a:ea typeface="Spectral"/>
                <a:cs typeface="Spectral"/>
                <a:sym typeface="Spectral"/>
              </a:rPr>
              <a:t>WEEKLY MENU PLAN </a:t>
            </a:r>
            <a:endParaRPr b="1" sz="3500">
              <a:solidFill>
                <a:srgbClr val="3F3F3F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509075" y="1291175"/>
            <a:ext cx="1811700" cy="2820000"/>
            <a:chOff x="512875" y="1291175"/>
            <a:chExt cx="1811700" cy="2820000"/>
          </a:xfrm>
        </p:grpSpPr>
        <p:sp>
          <p:nvSpPr>
            <p:cNvPr id="61" name="Google Shape;61;p13"/>
            <p:cNvSpPr/>
            <p:nvPr/>
          </p:nvSpPr>
          <p:spPr>
            <a:xfrm>
              <a:off x="512875" y="1291175"/>
              <a:ext cx="1811700" cy="2820000"/>
            </a:xfrm>
            <a:prstGeom prst="roundRect">
              <a:avLst>
                <a:gd fmla="val 7845" name="adj"/>
              </a:avLst>
            </a:prstGeom>
            <a:solidFill>
              <a:srgbClr val="FFFFFF">
                <a:alpha val="75000"/>
              </a:srgbClr>
            </a:solidFill>
            <a:ln cap="flat" cmpd="sng" w="9525">
              <a:solidFill>
                <a:srgbClr val="C1C2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638268" y="1446709"/>
              <a:ext cx="1560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uk" sz="1000">
                  <a:solidFill>
                    <a:srgbClr val="0B0B0B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SUNDAY</a:t>
              </a:r>
              <a:endParaRPr i="1" sz="1000">
                <a:solidFill>
                  <a:srgbClr val="0B0B0B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grpSp>
          <p:nvGrpSpPr>
            <p:cNvPr id="63" name="Google Shape;63;p13"/>
            <p:cNvGrpSpPr/>
            <p:nvPr/>
          </p:nvGrpSpPr>
          <p:grpSpPr>
            <a:xfrm>
              <a:off x="638268" y="1870489"/>
              <a:ext cx="1560900" cy="192911"/>
              <a:chOff x="638268" y="1870489"/>
              <a:chExt cx="1560900" cy="192911"/>
            </a:xfrm>
          </p:grpSpPr>
          <p:sp>
            <p:nvSpPr>
              <p:cNvPr id="64" name="Google Shape;64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Breakfast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65" name="Google Shape;65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6" name="Google Shape;66;p13"/>
            <p:cNvGrpSpPr/>
            <p:nvPr/>
          </p:nvGrpSpPr>
          <p:grpSpPr>
            <a:xfrm>
              <a:off x="638268" y="2409514"/>
              <a:ext cx="1560900" cy="192911"/>
              <a:chOff x="638268" y="1870489"/>
              <a:chExt cx="1560900" cy="192911"/>
            </a:xfrm>
          </p:grpSpPr>
          <p:sp>
            <p:nvSpPr>
              <p:cNvPr id="67" name="Google Shape;67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Lunch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68" name="Google Shape;68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9" name="Google Shape;69;p13"/>
            <p:cNvGrpSpPr/>
            <p:nvPr/>
          </p:nvGrpSpPr>
          <p:grpSpPr>
            <a:xfrm>
              <a:off x="638268" y="2963864"/>
              <a:ext cx="1560900" cy="192911"/>
              <a:chOff x="638268" y="1870489"/>
              <a:chExt cx="1560900" cy="192911"/>
            </a:xfrm>
          </p:grpSpPr>
          <p:sp>
            <p:nvSpPr>
              <p:cNvPr id="70" name="Google Shape;70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Dinner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71" name="Google Shape;71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2" name="Google Shape;72;p13"/>
            <p:cNvGrpSpPr/>
            <p:nvPr/>
          </p:nvGrpSpPr>
          <p:grpSpPr>
            <a:xfrm>
              <a:off x="638268" y="3499839"/>
              <a:ext cx="1560900" cy="192911"/>
              <a:chOff x="638268" y="1870489"/>
              <a:chExt cx="1560900" cy="192911"/>
            </a:xfrm>
          </p:grpSpPr>
          <p:sp>
            <p:nvSpPr>
              <p:cNvPr id="73" name="Google Shape;73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Snack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74" name="Google Shape;74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75" name="Google Shape;75;p13"/>
          <p:cNvGrpSpPr/>
          <p:nvPr/>
        </p:nvGrpSpPr>
        <p:grpSpPr>
          <a:xfrm>
            <a:off x="2474613" y="1291175"/>
            <a:ext cx="1811700" cy="2820000"/>
            <a:chOff x="512875" y="1291175"/>
            <a:chExt cx="1811700" cy="2820000"/>
          </a:xfrm>
        </p:grpSpPr>
        <p:sp>
          <p:nvSpPr>
            <p:cNvPr id="76" name="Google Shape;76;p13"/>
            <p:cNvSpPr/>
            <p:nvPr/>
          </p:nvSpPr>
          <p:spPr>
            <a:xfrm>
              <a:off x="512875" y="1291175"/>
              <a:ext cx="1811700" cy="2820000"/>
            </a:xfrm>
            <a:prstGeom prst="roundRect">
              <a:avLst>
                <a:gd fmla="val 7845" name="adj"/>
              </a:avLst>
            </a:prstGeom>
            <a:solidFill>
              <a:srgbClr val="FFFFFF">
                <a:alpha val="75000"/>
              </a:srgbClr>
            </a:solidFill>
            <a:ln cap="flat" cmpd="sng" w="9525">
              <a:solidFill>
                <a:srgbClr val="C1C2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638268" y="1446709"/>
              <a:ext cx="1560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uk" sz="1000">
                  <a:solidFill>
                    <a:srgbClr val="0B0B0B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MONDAY</a:t>
              </a:r>
              <a:endParaRPr i="1" sz="1000">
                <a:solidFill>
                  <a:srgbClr val="0B0B0B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grpSp>
          <p:nvGrpSpPr>
            <p:cNvPr id="78" name="Google Shape;78;p13"/>
            <p:cNvGrpSpPr/>
            <p:nvPr/>
          </p:nvGrpSpPr>
          <p:grpSpPr>
            <a:xfrm>
              <a:off x="638268" y="1870489"/>
              <a:ext cx="1560900" cy="192911"/>
              <a:chOff x="638268" y="1870489"/>
              <a:chExt cx="1560900" cy="192911"/>
            </a:xfrm>
          </p:grpSpPr>
          <p:sp>
            <p:nvSpPr>
              <p:cNvPr id="79" name="Google Shape;79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Breakfast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80" name="Google Shape;80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1" name="Google Shape;81;p13"/>
            <p:cNvGrpSpPr/>
            <p:nvPr/>
          </p:nvGrpSpPr>
          <p:grpSpPr>
            <a:xfrm>
              <a:off x="638268" y="2409514"/>
              <a:ext cx="1560900" cy="192911"/>
              <a:chOff x="638268" y="1870489"/>
              <a:chExt cx="1560900" cy="192911"/>
            </a:xfrm>
          </p:grpSpPr>
          <p:sp>
            <p:nvSpPr>
              <p:cNvPr id="82" name="Google Shape;82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Lunch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83" name="Google Shape;83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4" name="Google Shape;84;p13"/>
            <p:cNvGrpSpPr/>
            <p:nvPr/>
          </p:nvGrpSpPr>
          <p:grpSpPr>
            <a:xfrm>
              <a:off x="638268" y="2963864"/>
              <a:ext cx="1560900" cy="192911"/>
              <a:chOff x="638268" y="1870489"/>
              <a:chExt cx="1560900" cy="192911"/>
            </a:xfrm>
          </p:grpSpPr>
          <p:sp>
            <p:nvSpPr>
              <p:cNvPr id="85" name="Google Shape;85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Dinner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86" name="Google Shape;86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7" name="Google Shape;87;p13"/>
            <p:cNvGrpSpPr/>
            <p:nvPr/>
          </p:nvGrpSpPr>
          <p:grpSpPr>
            <a:xfrm>
              <a:off x="638268" y="3499839"/>
              <a:ext cx="1560900" cy="192911"/>
              <a:chOff x="638268" y="1870489"/>
              <a:chExt cx="1560900" cy="192911"/>
            </a:xfrm>
          </p:grpSpPr>
          <p:sp>
            <p:nvSpPr>
              <p:cNvPr id="88" name="Google Shape;88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Snack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89" name="Google Shape;89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0" name="Google Shape;90;p13"/>
          <p:cNvGrpSpPr/>
          <p:nvPr/>
        </p:nvGrpSpPr>
        <p:grpSpPr>
          <a:xfrm>
            <a:off x="4440150" y="1291175"/>
            <a:ext cx="1811700" cy="2820000"/>
            <a:chOff x="512875" y="1291175"/>
            <a:chExt cx="1811700" cy="2820000"/>
          </a:xfrm>
        </p:grpSpPr>
        <p:sp>
          <p:nvSpPr>
            <p:cNvPr id="91" name="Google Shape;91;p13"/>
            <p:cNvSpPr/>
            <p:nvPr/>
          </p:nvSpPr>
          <p:spPr>
            <a:xfrm>
              <a:off x="512875" y="1291175"/>
              <a:ext cx="1811700" cy="2820000"/>
            </a:xfrm>
            <a:prstGeom prst="roundRect">
              <a:avLst>
                <a:gd fmla="val 7845" name="adj"/>
              </a:avLst>
            </a:prstGeom>
            <a:solidFill>
              <a:srgbClr val="FFFFFF">
                <a:alpha val="75000"/>
              </a:srgbClr>
            </a:solidFill>
            <a:ln cap="flat" cmpd="sng" w="9525">
              <a:solidFill>
                <a:srgbClr val="C1C2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638268" y="1446709"/>
              <a:ext cx="1560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uk" sz="1000">
                  <a:solidFill>
                    <a:srgbClr val="0B0B0B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TUESDAY</a:t>
              </a:r>
              <a:endParaRPr i="1" sz="1000">
                <a:solidFill>
                  <a:srgbClr val="0B0B0B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grpSp>
          <p:nvGrpSpPr>
            <p:cNvPr id="93" name="Google Shape;93;p13"/>
            <p:cNvGrpSpPr/>
            <p:nvPr/>
          </p:nvGrpSpPr>
          <p:grpSpPr>
            <a:xfrm>
              <a:off x="638268" y="1870489"/>
              <a:ext cx="1560900" cy="192911"/>
              <a:chOff x="638268" y="1870489"/>
              <a:chExt cx="1560900" cy="192911"/>
            </a:xfrm>
          </p:grpSpPr>
          <p:sp>
            <p:nvSpPr>
              <p:cNvPr id="94" name="Google Shape;94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Breakfast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95" name="Google Shape;95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6" name="Google Shape;96;p13"/>
            <p:cNvGrpSpPr/>
            <p:nvPr/>
          </p:nvGrpSpPr>
          <p:grpSpPr>
            <a:xfrm>
              <a:off x="638268" y="2409514"/>
              <a:ext cx="1560900" cy="192911"/>
              <a:chOff x="638268" y="1870489"/>
              <a:chExt cx="1560900" cy="192911"/>
            </a:xfrm>
          </p:grpSpPr>
          <p:sp>
            <p:nvSpPr>
              <p:cNvPr id="97" name="Google Shape;97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Lunch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98" name="Google Shape;98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9" name="Google Shape;99;p13"/>
            <p:cNvGrpSpPr/>
            <p:nvPr/>
          </p:nvGrpSpPr>
          <p:grpSpPr>
            <a:xfrm>
              <a:off x="638268" y="2963864"/>
              <a:ext cx="1560900" cy="192911"/>
              <a:chOff x="638268" y="1870489"/>
              <a:chExt cx="1560900" cy="192911"/>
            </a:xfrm>
          </p:grpSpPr>
          <p:sp>
            <p:nvSpPr>
              <p:cNvPr id="100" name="Google Shape;100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Dinner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101" name="Google Shape;101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2" name="Google Shape;102;p13"/>
            <p:cNvGrpSpPr/>
            <p:nvPr/>
          </p:nvGrpSpPr>
          <p:grpSpPr>
            <a:xfrm>
              <a:off x="638268" y="3499839"/>
              <a:ext cx="1560900" cy="192911"/>
              <a:chOff x="638268" y="1870489"/>
              <a:chExt cx="1560900" cy="192911"/>
            </a:xfrm>
          </p:grpSpPr>
          <p:sp>
            <p:nvSpPr>
              <p:cNvPr id="103" name="Google Shape;103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Snack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104" name="Google Shape;104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05" name="Google Shape;105;p13"/>
          <p:cNvGrpSpPr/>
          <p:nvPr/>
        </p:nvGrpSpPr>
        <p:grpSpPr>
          <a:xfrm>
            <a:off x="6405688" y="1291175"/>
            <a:ext cx="1811700" cy="2820000"/>
            <a:chOff x="512875" y="1291175"/>
            <a:chExt cx="1811700" cy="2820000"/>
          </a:xfrm>
        </p:grpSpPr>
        <p:sp>
          <p:nvSpPr>
            <p:cNvPr id="106" name="Google Shape;106;p13"/>
            <p:cNvSpPr/>
            <p:nvPr/>
          </p:nvSpPr>
          <p:spPr>
            <a:xfrm>
              <a:off x="512875" y="1291175"/>
              <a:ext cx="1811700" cy="2820000"/>
            </a:xfrm>
            <a:prstGeom prst="roundRect">
              <a:avLst>
                <a:gd fmla="val 7845" name="adj"/>
              </a:avLst>
            </a:prstGeom>
            <a:solidFill>
              <a:srgbClr val="FFFFFF">
                <a:alpha val="75000"/>
              </a:srgbClr>
            </a:solidFill>
            <a:ln cap="flat" cmpd="sng" w="9525">
              <a:solidFill>
                <a:srgbClr val="C1C2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638268" y="1446709"/>
              <a:ext cx="1560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uk" sz="1000">
                  <a:solidFill>
                    <a:srgbClr val="0B0B0B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WEDNESDAY</a:t>
              </a:r>
              <a:endParaRPr i="1" sz="1000">
                <a:solidFill>
                  <a:srgbClr val="0B0B0B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grpSp>
          <p:nvGrpSpPr>
            <p:cNvPr id="108" name="Google Shape;108;p13"/>
            <p:cNvGrpSpPr/>
            <p:nvPr/>
          </p:nvGrpSpPr>
          <p:grpSpPr>
            <a:xfrm>
              <a:off x="638268" y="1870489"/>
              <a:ext cx="1560900" cy="192911"/>
              <a:chOff x="638268" y="1870489"/>
              <a:chExt cx="1560900" cy="192911"/>
            </a:xfrm>
          </p:grpSpPr>
          <p:sp>
            <p:nvSpPr>
              <p:cNvPr id="109" name="Google Shape;109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Breakfast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110" name="Google Shape;110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1" name="Google Shape;111;p13"/>
            <p:cNvGrpSpPr/>
            <p:nvPr/>
          </p:nvGrpSpPr>
          <p:grpSpPr>
            <a:xfrm>
              <a:off x="638268" y="2409514"/>
              <a:ext cx="1560900" cy="192911"/>
              <a:chOff x="638268" y="1870489"/>
              <a:chExt cx="1560900" cy="192911"/>
            </a:xfrm>
          </p:grpSpPr>
          <p:sp>
            <p:nvSpPr>
              <p:cNvPr id="112" name="Google Shape;112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Lunch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113" name="Google Shape;113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4" name="Google Shape;114;p13"/>
            <p:cNvGrpSpPr/>
            <p:nvPr/>
          </p:nvGrpSpPr>
          <p:grpSpPr>
            <a:xfrm>
              <a:off x="638268" y="2963864"/>
              <a:ext cx="1560900" cy="192911"/>
              <a:chOff x="638268" y="1870489"/>
              <a:chExt cx="1560900" cy="192911"/>
            </a:xfrm>
          </p:grpSpPr>
          <p:sp>
            <p:nvSpPr>
              <p:cNvPr id="115" name="Google Shape;115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Dinner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116" name="Google Shape;116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7" name="Google Shape;117;p13"/>
            <p:cNvGrpSpPr/>
            <p:nvPr/>
          </p:nvGrpSpPr>
          <p:grpSpPr>
            <a:xfrm>
              <a:off x="638268" y="3499839"/>
              <a:ext cx="1560900" cy="192911"/>
              <a:chOff x="638268" y="1870489"/>
              <a:chExt cx="1560900" cy="192911"/>
            </a:xfrm>
          </p:grpSpPr>
          <p:sp>
            <p:nvSpPr>
              <p:cNvPr id="118" name="Google Shape;118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Snack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119" name="Google Shape;119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20" name="Google Shape;120;p13"/>
          <p:cNvGrpSpPr/>
          <p:nvPr/>
        </p:nvGrpSpPr>
        <p:grpSpPr>
          <a:xfrm>
            <a:off x="8371225" y="1291175"/>
            <a:ext cx="1811700" cy="2820000"/>
            <a:chOff x="512875" y="1291175"/>
            <a:chExt cx="1811700" cy="2820000"/>
          </a:xfrm>
        </p:grpSpPr>
        <p:sp>
          <p:nvSpPr>
            <p:cNvPr id="121" name="Google Shape;121;p13"/>
            <p:cNvSpPr/>
            <p:nvPr/>
          </p:nvSpPr>
          <p:spPr>
            <a:xfrm>
              <a:off x="512875" y="1291175"/>
              <a:ext cx="1811700" cy="2820000"/>
            </a:xfrm>
            <a:prstGeom prst="roundRect">
              <a:avLst>
                <a:gd fmla="val 7845" name="adj"/>
              </a:avLst>
            </a:prstGeom>
            <a:solidFill>
              <a:srgbClr val="FFFFFF">
                <a:alpha val="75000"/>
              </a:srgbClr>
            </a:solidFill>
            <a:ln cap="flat" cmpd="sng" w="9525">
              <a:solidFill>
                <a:srgbClr val="C1C2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 txBox="1"/>
            <p:nvPr/>
          </p:nvSpPr>
          <p:spPr>
            <a:xfrm>
              <a:off x="638268" y="1446709"/>
              <a:ext cx="1560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uk" sz="1000">
                  <a:solidFill>
                    <a:srgbClr val="0B0B0B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THURSDAY</a:t>
              </a:r>
              <a:endParaRPr i="1" sz="1000">
                <a:solidFill>
                  <a:srgbClr val="0B0B0B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grpSp>
          <p:nvGrpSpPr>
            <p:cNvPr id="123" name="Google Shape;123;p13"/>
            <p:cNvGrpSpPr/>
            <p:nvPr/>
          </p:nvGrpSpPr>
          <p:grpSpPr>
            <a:xfrm>
              <a:off x="638268" y="1870489"/>
              <a:ext cx="1560900" cy="192911"/>
              <a:chOff x="638268" y="1870489"/>
              <a:chExt cx="1560900" cy="192911"/>
            </a:xfrm>
          </p:grpSpPr>
          <p:sp>
            <p:nvSpPr>
              <p:cNvPr id="124" name="Google Shape;124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Breakfast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125" name="Google Shape;125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6" name="Google Shape;126;p13"/>
            <p:cNvGrpSpPr/>
            <p:nvPr/>
          </p:nvGrpSpPr>
          <p:grpSpPr>
            <a:xfrm>
              <a:off x="638268" y="2409514"/>
              <a:ext cx="1560900" cy="192911"/>
              <a:chOff x="638268" y="1870489"/>
              <a:chExt cx="1560900" cy="192911"/>
            </a:xfrm>
          </p:grpSpPr>
          <p:sp>
            <p:nvSpPr>
              <p:cNvPr id="127" name="Google Shape;127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Lunch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128" name="Google Shape;128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9" name="Google Shape;129;p13"/>
            <p:cNvGrpSpPr/>
            <p:nvPr/>
          </p:nvGrpSpPr>
          <p:grpSpPr>
            <a:xfrm>
              <a:off x="638268" y="2963864"/>
              <a:ext cx="1560900" cy="192911"/>
              <a:chOff x="638268" y="1870489"/>
              <a:chExt cx="1560900" cy="192911"/>
            </a:xfrm>
          </p:grpSpPr>
          <p:sp>
            <p:nvSpPr>
              <p:cNvPr id="130" name="Google Shape;130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Dinner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131" name="Google Shape;131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2" name="Google Shape;132;p13"/>
            <p:cNvGrpSpPr/>
            <p:nvPr/>
          </p:nvGrpSpPr>
          <p:grpSpPr>
            <a:xfrm>
              <a:off x="638268" y="3499839"/>
              <a:ext cx="1560900" cy="192911"/>
              <a:chOff x="638268" y="1870489"/>
              <a:chExt cx="1560900" cy="192911"/>
            </a:xfrm>
          </p:grpSpPr>
          <p:sp>
            <p:nvSpPr>
              <p:cNvPr id="133" name="Google Shape;133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Snack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134" name="Google Shape;134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35" name="Google Shape;135;p13"/>
          <p:cNvGrpSpPr/>
          <p:nvPr/>
        </p:nvGrpSpPr>
        <p:grpSpPr>
          <a:xfrm>
            <a:off x="509050" y="4248950"/>
            <a:ext cx="1811700" cy="2820000"/>
            <a:chOff x="512875" y="1291175"/>
            <a:chExt cx="1811700" cy="2820000"/>
          </a:xfrm>
        </p:grpSpPr>
        <p:sp>
          <p:nvSpPr>
            <p:cNvPr id="136" name="Google Shape;136;p13"/>
            <p:cNvSpPr/>
            <p:nvPr/>
          </p:nvSpPr>
          <p:spPr>
            <a:xfrm>
              <a:off x="512875" y="1291175"/>
              <a:ext cx="1811700" cy="2820000"/>
            </a:xfrm>
            <a:prstGeom prst="roundRect">
              <a:avLst>
                <a:gd fmla="val 7845" name="adj"/>
              </a:avLst>
            </a:prstGeom>
            <a:solidFill>
              <a:srgbClr val="FFFFFF">
                <a:alpha val="75000"/>
              </a:srgbClr>
            </a:solidFill>
            <a:ln cap="flat" cmpd="sng" w="9525">
              <a:solidFill>
                <a:srgbClr val="C1C2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 txBox="1"/>
            <p:nvPr/>
          </p:nvSpPr>
          <p:spPr>
            <a:xfrm>
              <a:off x="638268" y="1446709"/>
              <a:ext cx="1560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uk" sz="1000">
                  <a:solidFill>
                    <a:srgbClr val="0B0B0B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FRIDAY</a:t>
              </a:r>
              <a:endParaRPr i="1" sz="1000">
                <a:solidFill>
                  <a:srgbClr val="0B0B0B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grpSp>
          <p:nvGrpSpPr>
            <p:cNvPr id="138" name="Google Shape;138;p13"/>
            <p:cNvGrpSpPr/>
            <p:nvPr/>
          </p:nvGrpSpPr>
          <p:grpSpPr>
            <a:xfrm>
              <a:off x="638268" y="1870489"/>
              <a:ext cx="1560900" cy="192911"/>
              <a:chOff x="638268" y="1870489"/>
              <a:chExt cx="1560900" cy="192911"/>
            </a:xfrm>
          </p:grpSpPr>
          <p:sp>
            <p:nvSpPr>
              <p:cNvPr id="139" name="Google Shape;139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Breakfast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140" name="Google Shape;140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1" name="Google Shape;141;p13"/>
            <p:cNvGrpSpPr/>
            <p:nvPr/>
          </p:nvGrpSpPr>
          <p:grpSpPr>
            <a:xfrm>
              <a:off x="638268" y="2409514"/>
              <a:ext cx="1560900" cy="192911"/>
              <a:chOff x="638268" y="1870489"/>
              <a:chExt cx="1560900" cy="192911"/>
            </a:xfrm>
          </p:grpSpPr>
          <p:sp>
            <p:nvSpPr>
              <p:cNvPr id="142" name="Google Shape;142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Lunch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143" name="Google Shape;143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4" name="Google Shape;144;p13"/>
            <p:cNvGrpSpPr/>
            <p:nvPr/>
          </p:nvGrpSpPr>
          <p:grpSpPr>
            <a:xfrm>
              <a:off x="638268" y="2963864"/>
              <a:ext cx="1560900" cy="192911"/>
              <a:chOff x="638268" y="1870489"/>
              <a:chExt cx="1560900" cy="192911"/>
            </a:xfrm>
          </p:grpSpPr>
          <p:sp>
            <p:nvSpPr>
              <p:cNvPr id="145" name="Google Shape;145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Dinner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146" name="Google Shape;146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7" name="Google Shape;147;p13"/>
            <p:cNvGrpSpPr/>
            <p:nvPr/>
          </p:nvGrpSpPr>
          <p:grpSpPr>
            <a:xfrm>
              <a:off x="638268" y="3499839"/>
              <a:ext cx="1560900" cy="192911"/>
              <a:chOff x="638268" y="1870489"/>
              <a:chExt cx="1560900" cy="192911"/>
            </a:xfrm>
          </p:grpSpPr>
          <p:sp>
            <p:nvSpPr>
              <p:cNvPr id="148" name="Google Shape;148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Snack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149" name="Google Shape;149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50" name="Google Shape;150;p13"/>
          <p:cNvGrpSpPr/>
          <p:nvPr/>
        </p:nvGrpSpPr>
        <p:grpSpPr>
          <a:xfrm>
            <a:off x="2474613" y="4248950"/>
            <a:ext cx="1811700" cy="2820000"/>
            <a:chOff x="512875" y="1291175"/>
            <a:chExt cx="1811700" cy="2820000"/>
          </a:xfrm>
        </p:grpSpPr>
        <p:sp>
          <p:nvSpPr>
            <p:cNvPr id="151" name="Google Shape;151;p13"/>
            <p:cNvSpPr/>
            <p:nvPr/>
          </p:nvSpPr>
          <p:spPr>
            <a:xfrm>
              <a:off x="512875" y="1291175"/>
              <a:ext cx="1811700" cy="2820000"/>
            </a:xfrm>
            <a:prstGeom prst="roundRect">
              <a:avLst>
                <a:gd fmla="val 7845" name="adj"/>
              </a:avLst>
            </a:prstGeom>
            <a:solidFill>
              <a:srgbClr val="FFFFFF">
                <a:alpha val="75000"/>
              </a:srgbClr>
            </a:solidFill>
            <a:ln cap="flat" cmpd="sng" w="9525">
              <a:solidFill>
                <a:srgbClr val="C1C2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3"/>
            <p:cNvSpPr txBox="1"/>
            <p:nvPr/>
          </p:nvSpPr>
          <p:spPr>
            <a:xfrm>
              <a:off x="638268" y="1446709"/>
              <a:ext cx="1560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uk" sz="1000">
                  <a:solidFill>
                    <a:srgbClr val="0B0B0B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SATURDAY</a:t>
              </a:r>
              <a:endParaRPr i="1" sz="1000">
                <a:solidFill>
                  <a:srgbClr val="0B0B0B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grpSp>
          <p:nvGrpSpPr>
            <p:cNvPr id="153" name="Google Shape;153;p13"/>
            <p:cNvGrpSpPr/>
            <p:nvPr/>
          </p:nvGrpSpPr>
          <p:grpSpPr>
            <a:xfrm>
              <a:off x="638268" y="1870489"/>
              <a:ext cx="1560900" cy="192911"/>
              <a:chOff x="638268" y="1870489"/>
              <a:chExt cx="1560900" cy="192911"/>
            </a:xfrm>
          </p:grpSpPr>
          <p:sp>
            <p:nvSpPr>
              <p:cNvPr id="154" name="Google Shape;154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Breakfast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155" name="Google Shape;155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56" name="Google Shape;156;p13"/>
            <p:cNvGrpSpPr/>
            <p:nvPr/>
          </p:nvGrpSpPr>
          <p:grpSpPr>
            <a:xfrm>
              <a:off x="638268" y="2409514"/>
              <a:ext cx="1560900" cy="192911"/>
              <a:chOff x="638268" y="1870489"/>
              <a:chExt cx="1560900" cy="192911"/>
            </a:xfrm>
          </p:grpSpPr>
          <p:sp>
            <p:nvSpPr>
              <p:cNvPr id="157" name="Google Shape;157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Lunch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158" name="Google Shape;158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59" name="Google Shape;159;p13"/>
            <p:cNvGrpSpPr/>
            <p:nvPr/>
          </p:nvGrpSpPr>
          <p:grpSpPr>
            <a:xfrm>
              <a:off x="638268" y="2963864"/>
              <a:ext cx="1560900" cy="192911"/>
              <a:chOff x="638268" y="1870489"/>
              <a:chExt cx="1560900" cy="192911"/>
            </a:xfrm>
          </p:grpSpPr>
          <p:sp>
            <p:nvSpPr>
              <p:cNvPr id="160" name="Google Shape;160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Dinner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161" name="Google Shape;161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62" name="Google Shape;162;p13"/>
            <p:cNvGrpSpPr/>
            <p:nvPr/>
          </p:nvGrpSpPr>
          <p:grpSpPr>
            <a:xfrm>
              <a:off x="638268" y="3499839"/>
              <a:ext cx="1560900" cy="192911"/>
              <a:chOff x="638268" y="1870489"/>
              <a:chExt cx="1560900" cy="192911"/>
            </a:xfrm>
          </p:grpSpPr>
          <p:sp>
            <p:nvSpPr>
              <p:cNvPr id="163" name="Google Shape;163;p13"/>
              <p:cNvSpPr txBox="1"/>
              <p:nvPr/>
            </p:nvSpPr>
            <p:spPr>
              <a:xfrm>
                <a:off x="638268" y="1870489"/>
                <a:ext cx="1560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0B0B0B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Snack</a:t>
                </a:r>
                <a:endParaRPr sz="9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cxnSp>
            <p:nvCxnSpPr>
              <p:cNvPr id="164" name="Google Shape;164;p13"/>
              <p:cNvCxnSpPr/>
              <p:nvPr/>
            </p:nvCxnSpPr>
            <p:spPr>
              <a:xfrm>
                <a:off x="653850" y="2063400"/>
                <a:ext cx="1533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1C2B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65" name="Google Shape;165;p13"/>
          <p:cNvSpPr/>
          <p:nvPr/>
        </p:nvSpPr>
        <p:spPr>
          <a:xfrm>
            <a:off x="4440202" y="4248950"/>
            <a:ext cx="5742600" cy="2820000"/>
          </a:xfrm>
          <a:prstGeom prst="roundRect">
            <a:avLst>
              <a:gd fmla="val 5501" name="adj"/>
            </a:avLst>
          </a:prstGeom>
          <a:solidFill>
            <a:srgbClr val="FFFFFF">
              <a:alpha val="75000"/>
            </a:srgbClr>
          </a:solidFill>
          <a:ln cap="flat" cmpd="sng" w="9525">
            <a:solidFill>
              <a:srgbClr val="C1C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"/>
          <p:cNvSpPr txBox="1"/>
          <p:nvPr/>
        </p:nvSpPr>
        <p:spPr>
          <a:xfrm>
            <a:off x="4565556" y="4404484"/>
            <a:ext cx="1560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000">
                <a:solidFill>
                  <a:srgbClr val="0B0B0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NOTES</a:t>
            </a:r>
            <a:endParaRPr i="1" sz="1000">
              <a:solidFill>
                <a:srgbClr val="0B0B0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67" name="Google Shape;167;p13"/>
          <p:cNvGrpSpPr/>
          <p:nvPr/>
        </p:nvGrpSpPr>
        <p:grpSpPr>
          <a:xfrm>
            <a:off x="4565539" y="4828286"/>
            <a:ext cx="5467208" cy="192911"/>
            <a:chOff x="638268" y="1870489"/>
            <a:chExt cx="1560900" cy="192911"/>
          </a:xfrm>
        </p:grpSpPr>
        <p:sp>
          <p:nvSpPr>
            <p:cNvPr id="168" name="Google Shape;168;p13"/>
            <p:cNvSpPr txBox="1"/>
            <p:nvPr/>
          </p:nvSpPr>
          <p:spPr>
            <a:xfrm>
              <a:off x="638268" y="1870489"/>
              <a:ext cx="1560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B0B0B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cxnSp>
          <p:nvCxnSpPr>
            <p:cNvPr id="169" name="Google Shape;169;p13"/>
            <p:cNvCxnSpPr/>
            <p:nvPr/>
          </p:nvCxnSpPr>
          <p:spPr>
            <a:xfrm>
              <a:off x="653850" y="2063400"/>
              <a:ext cx="1533000" cy="0"/>
            </a:xfrm>
            <a:prstGeom prst="straightConnector1">
              <a:avLst/>
            </a:prstGeom>
            <a:noFill/>
            <a:ln cap="flat" cmpd="sng" w="9525">
              <a:solidFill>
                <a:srgbClr val="C1C2B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0" name="Google Shape;170;p13"/>
          <p:cNvGrpSpPr/>
          <p:nvPr/>
        </p:nvGrpSpPr>
        <p:grpSpPr>
          <a:xfrm>
            <a:off x="4565539" y="5367308"/>
            <a:ext cx="5467208" cy="192911"/>
            <a:chOff x="638268" y="1870489"/>
            <a:chExt cx="1560900" cy="192911"/>
          </a:xfrm>
        </p:grpSpPr>
        <p:sp>
          <p:nvSpPr>
            <p:cNvPr id="171" name="Google Shape;171;p13"/>
            <p:cNvSpPr txBox="1"/>
            <p:nvPr/>
          </p:nvSpPr>
          <p:spPr>
            <a:xfrm>
              <a:off x="638268" y="1870489"/>
              <a:ext cx="1560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B0B0B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cxnSp>
          <p:nvCxnSpPr>
            <p:cNvPr id="172" name="Google Shape;172;p13"/>
            <p:cNvCxnSpPr/>
            <p:nvPr/>
          </p:nvCxnSpPr>
          <p:spPr>
            <a:xfrm>
              <a:off x="653850" y="2063400"/>
              <a:ext cx="1533000" cy="0"/>
            </a:xfrm>
            <a:prstGeom prst="straightConnector1">
              <a:avLst/>
            </a:prstGeom>
            <a:noFill/>
            <a:ln cap="flat" cmpd="sng" w="9525">
              <a:solidFill>
                <a:srgbClr val="C1C2B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3" name="Google Shape;173;p13"/>
          <p:cNvGrpSpPr/>
          <p:nvPr/>
        </p:nvGrpSpPr>
        <p:grpSpPr>
          <a:xfrm>
            <a:off x="4565539" y="5921655"/>
            <a:ext cx="5467208" cy="192911"/>
            <a:chOff x="638268" y="1870489"/>
            <a:chExt cx="1560900" cy="192911"/>
          </a:xfrm>
        </p:grpSpPr>
        <p:sp>
          <p:nvSpPr>
            <p:cNvPr id="174" name="Google Shape;174;p13"/>
            <p:cNvSpPr txBox="1"/>
            <p:nvPr/>
          </p:nvSpPr>
          <p:spPr>
            <a:xfrm>
              <a:off x="638268" y="1870489"/>
              <a:ext cx="1560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B0B0B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cxnSp>
          <p:nvCxnSpPr>
            <p:cNvPr id="175" name="Google Shape;175;p13"/>
            <p:cNvCxnSpPr/>
            <p:nvPr/>
          </p:nvCxnSpPr>
          <p:spPr>
            <a:xfrm>
              <a:off x="653850" y="2063400"/>
              <a:ext cx="1533000" cy="0"/>
            </a:xfrm>
            <a:prstGeom prst="straightConnector1">
              <a:avLst/>
            </a:prstGeom>
            <a:noFill/>
            <a:ln cap="flat" cmpd="sng" w="9525">
              <a:solidFill>
                <a:srgbClr val="C1C2B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6" name="Google Shape;176;p13"/>
          <p:cNvGrpSpPr/>
          <p:nvPr/>
        </p:nvGrpSpPr>
        <p:grpSpPr>
          <a:xfrm>
            <a:off x="4565539" y="6457626"/>
            <a:ext cx="5467208" cy="192911"/>
            <a:chOff x="638268" y="1870489"/>
            <a:chExt cx="1560900" cy="192911"/>
          </a:xfrm>
        </p:grpSpPr>
        <p:sp>
          <p:nvSpPr>
            <p:cNvPr id="177" name="Google Shape;177;p13"/>
            <p:cNvSpPr txBox="1"/>
            <p:nvPr/>
          </p:nvSpPr>
          <p:spPr>
            <a:xfrm>
              <a:off x="638268" y="1870489"/>
              <a:ext cx="1560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B0B0B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cxnSp>
          <p:nvCxnSpPr>
            <p:cNvPr id="178" name="Google Shape;178;p13"/>
            <p:cNvCxnSpPr/>
            <p:nvPr/>
          </p:nvCxnSpPr>
          <p:spPr>
            <a:xfrm>
              <a:off x="653850" y="2063400"/>
              <a:ext cx="1533000" cy="0"/>
            </a:xfrm>
            <a:prstGeom prst="straightConnector1">
              <a:avLst/>
            </a:prstGeom>
            <a:noFill/>
            <a:ln cap="flat" cmpd="sng" w="9525">
              <a:solidFill>
                <a:srgbClr val="C1C2B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9" name="Google Shape;179;p13"/>
          <p:cNvGrpSpPr/>
          <p:nvPr/>
        </p:nvGrpSpPr>
        <p:grpSpPr>
          <a:xfrm>
            <a:off x="8371241" y="797913"/>
            <a:ext cx="1811737" cy="218370"/>
            <a:chOff x="638268" y="1845008"/>
            <a:chExt cx="1560900" cy="218392"/>
          </a:xfrm>
        </p:grpSpPr>
        <p:sp>
          <p:nvSpPr>
            <p:cNvPr id="180" name="Google Shape;180;p13"/>
            <p:cNvSpPr txBox="1"/>
            <p:nvPr/>
          </p:nvSpPr>
          <p:spPr>
            <a:xfrm>
              <a:off x="638268" y="1845008"/>
              <a:ext cx="1560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0B0B0B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DATE:</a:t>
              </a:r>
              <a:endParaRPr sz="1100">
                <a:solidFill>
                  <a:srgbClr val="0B0B0B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cxnSp>
          <p:nvCxnSpPr>
            <p:cNvPr id="181" name="Google Shape;181;p13"/>
            <p:cNvCxnSpPr/>
            <p:nvPr/>
          </p:nvCxnSpPr>
          <p:spPr>
            <a:xfrm>
              <a:off x="653850" y="2063400"/>
              <a:ext cx="1533000" cy="0"/>
            </a:xfrm>
            <a:prstGeom prst="straightConnector1">
              <a:avLst/>
            </a:prstGeom>
            <a:noFill/>
            <a:ln cap="flat" cmpd="sng" w="19050">
              <a:solidFill>
                <a:srgbClr val="3F3F3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