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bril Fatface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381">
          <p15:clr>
            <a:srgbClr val="A4A3A4"/>
          </p15:clr>
        </p15:guide>
        <p15:guide id="2" orient="horz" pos="644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/>
        <p:guide pos="6443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brilFatfac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FFD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9962" y="-4385"/>
            <a:ext cx="1611275" cy="16112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94801" y="317875"/>
            <a:ext cx="2156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829A41"/>
                </a:solidFill>
                <a:latin typeface="Abril Fatface"/>
                <a:ea typeface="Abril Fatface"/>
                <a:cs typeface="Abril Fatface"/>
                <a:sym typeface="Abril Fatface"/>
              </a:rPr>
              <a:t>Grocery</a:t>
            </a:r>
            <a:r>
              <a:rPr lang="ru" sz="2400">
                <a:latin typeface="Abril Fatface"/>
                <a:ea typeface="Abril Fatface"/>
                <a:cs typeface="Abril Fatface"/>
                <a:sym typeface="Abril Fatface"/>
              </a:rPr>
              <a:t> </a:t>
            </a:r>
            <a:r>
              <a:rPr lang="ru" sz="2400">
                <a:solidFill>
                  <a:srgbClr val="FD694B"/>
                </a:solidFill>
                <a:latin typeface="Abril Fatface"/>
                <a:ea typeface="Abril Fatface"/>
                <a:cs typeface="Abril Fatface"/>
                <a:sym typeface="Abril Fatface"/>
              </a:rPr>
              <a:t>List</a:t>
            </a:r>
            <a:endParaRPr sz="2400">
              <a:solidFill>
                <a:srgbClr val="FD694B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288176" y="990400"/>
            <a:ext cx="1262100" cy="3424012"/>
            <a:chOff x="288176" y="990400"/>
            <a:chExt cx="1262100" cy="3424012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288176" y="990400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Fruits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59" name="Google Shape;59;p13"/>
            <p:cNvGrpSpPr/>
            <p:nvPr/>
          </p:nvGrpSpPr>
          <p:grpSpPr>
            <a:xfrm>
              <a:off x="304725" y="1156025"/>
              <a:ext cx="1116349" cy="153900"/>
              <a:chOff x="304725" y="1156025"/>
              <a:chExt cx="1116349" cy="153900"/>
            </a:xfrm>
          </p:grpSpPr>
          <p:sp>
            <p:nvSpPr>
              <p:cNvPr id="60" name="Google Shape;6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apples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2" name="Google Shape;62;p13"/>
            <p:cNvGrpSpPr/>
            <p:nvPr/>
          </p:nvGrpSpPr>
          <p:grpSpPr>
            <a:xfrm>
              <a:off x="304725" y="1319419"/>
              <a:ext cx="1116349" cy="153900"/>
              <a:chOff x="304725" y="1156025"/>
              <a:chExt cx="1116349" cy="153900"/>
            </a:xfrm>
          </p:grpSpPr>
          <p:sp>
            <p:nvSpPr>
              <p:cNvPr id="63" name="Google Shape;6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apricots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4" name="Google Shape;6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304725" y="1482813"/>
              <a:ext cx="1116349" cy="153900"/>
              <a:chOff x="304725" y="1156025"/>
              <a:chExt cx="1116349" cy="153900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avocados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7" name="Google Shape;6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304725" y="1646207"/>
              <a:ext cx="1116349" cy="153900"/>
              <a:chOff x="304725" y="1156025"/>
              <a:chExt cx="1116349" cy="153900"/>
            </a:xfrm>
          </p:grpSpPr>
          <p:sp>
            <p:nvSpPr>
              <p:cNvPr id="69" name="Google Shape;6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bananas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0" name="Google Shape;7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304725" y="1809601"/>
              <a:ext cx="1116349" cy="153900"/>
              <a:chOff x="304725" y="1156025"/>
              <a:chExt cx="1116349" cy="153900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berries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304725" y="1972995"/>
              <a:ext cx="1116349" cy="153900"/>
              <a:chOff x="304725" y="1156025"/>
              <a:chExt cx="1116349" cy="15390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cherries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304725" y="2136389"/>
              <a:ext cx="1116349" cy="153900"/>
              <a:chOff x="304725" y="1156025"/>
              <a:chExt cx="1116349" cy="1539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grapefruit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304725" y="2299783"/>
              <a:ext cx="1116349" cy="153900"/>
              <a:chOff x="304725" y="1156025"/>
              <a:chExt cx="1116349" cy="153900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grapes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304725" y="2463178"/>
              <a:ext cx="1116349" cy="153900"/>
              <a:chOff x="304725" y="1156025"/>
              <a:chExt cx="1116349" cy="15390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kiwi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6" name="Google Shape;86;p13"/>
            <p:cNvGrpSpPr/>
            <p:nvPr/>
          </p:nvGrpSpPr>
          <p:grpSpPr>
            <a:xfrm>
              <a:off x="304725" y="2626572"/>
              <a:ext cx="1116349" cy="153900"/>
              <a:chOff x="304725" y="1156025"/>
              <a:chExt cx="1116349" cy="153900"/>
            </a:xfrm>
          </p:grpSpPr>
          <p:sp>
            <p:nvSpPr>
              <p:cNvPr id="87" name="Google Shape;8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lemons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8" name="Google Shape;8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9" name="Google Shape;89;p13"/>
            <p:cNvGrpSpPr/>
            <p:nvPr/>
          </p:nvGrpSpPr>
          <p:grpSpPr>
            <a:xfrm>
              <a:off x="304725" y="2789966"/>
              <a:ext cx="1116349" cy="153900"/>
              <a:chOff x="304725" y="1156025"/>
              <a:chExt cx="1116349" cy="153900"/>
            </a:xfrm>
          </p:grpSpPr>
          <p:sp>
            <p:nvSpPr>
              <p:cNvPr id="90" name="Google Shape;9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limes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92" name="Google Shape;92;p13"/>
            <p:cNvGrpSpPr/>
            <p:nvPr/>
          </p:nvGrpSpPr>
          <p:grpSpPr>
            <a:xfrm>
              <a:off x="304725" y="2953360"/>
              <a:ext cx="1116349" cy="153900"/>
              <a:chOff x="304725" y="1156025"/>
              <a:chExt cx="1116349" cy="153900"/>
            </a:xfrm>
          </p:grpSpPr>
          <p:sp>
            <p:nvSpPr>
              <p:cNvPr id="93" name="Google Shape;9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melons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95" name="Google Shape;95;p13"/>
            <p:cNvGrpSpPr/>
            <p:nvPr/>
          </p:nvGrpSpPr>
          <p:grpSpPr>
            <a:xfrm>
              <a:off x="304725" y="3116754"/>
              <a:ext cx="1116349" cy="153900"/>
              <a:chOff x="304725" y="1156025"/>
              <a:chExt cx="1116349" cy="153900"/>
            </a:xfrm>
          </p:grpSpPr>
          <p:sp>
            <p:nvSpPr>
              <p:cNvPr id="96" name="Google Shape;9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nectarines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97" name="Google Shape;9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98" name="Google Shape;98;p13"/>
            <p:cNvGrpSpPr/>
            <p:nvPr/>
          </p:nvGrpSpPr>
          <p:grpSpPr>
            <a:xfrm>
              <a:off x="304725" y="3280148"/>
              <a:ext cx="1116349" cy="153900"/>
              <a:chOff x="304725" y="1156025"/>
              <a:chExt cx="1116349" cy="153900"/>
            </a:xfrm>
          </p:grpSpPr>
          <p:sp>
            <p:nvSpPr>
              <p:cNvPr id="99" name="Google Shape;9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oranges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00" name="Google Shape;10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01" name="Google Shape;101;p13"/>
            <p:cNvGrpSpPr/>
            <p:nvPr/>
          </p:nvGrpSpPr>
          <p:grpSpPr>
            <a:xfrm>
              <a:off x="304725" y="3443542"/>
              <a:ext cx="1116349" cy="153900"/>
              <a:chOff x="304725" y="1156025"/>
              <a:chExt cx="1116349" cy="153900"/>
            </a:xfrm>
          </p:grpSpPr>
          <p:sp>
            <p:nvSpPr>
              <p:cNvPr id="102" name="Google Shape;10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papaya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04" name="Google Shape;104;p13"/>
            <p:cNvGrpSpPr/>
            <p:nvPr/>
          </p:nvGrpSpPr>
          <p:grpSpPr>
            <a:xfrm>
              <a:off x="304725" y="3606936"/>
              <a:ext cx="1116349" cy="153900"/>
              <a:chOff x="304725" y="1156025"/>
              <a:chExt cx="1116349" cy="153900"/>
            </a:xfrm>
          </p:grpSpPr>
          <p:sp>
            <p:nvSpPr>
              <p:cNvPr id="105" name="Google Shape;10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peaches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06" name="Google Shape;10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07" name="Google Shape;107;p13"/>
            <p:cNvGrpSpPr/>
            <p:nvPr/>
          </p:nvGrpSpPr>
          <p:grpSpPr>
            <a:xfrm>
              <a:off x="304725" y="3770330"/>
              <a:ext cx="1116349" cy="153900"/>
              <a:chOff x="304725" y="1156025"/>
              <a:chExt cx="1116349" cy="153900"/>
            </a:xfrm>
          </p:grpSpPr>
          <p:sp>
            <p:nvSpPr>
              <p:cNvPr id="108" name="Google Shape;10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pears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304725" y="3933724"/>
              <a:ext cx="1116349" cy="153900"/>
              <a:chOff x="304725" y="1156025"/>
              <a:chExt cx="1116349" cy="153900"/>
            </a:xfrm>
          </p:grpSpPr>
          <p:sp>
            <p:nvSpPr>
              <p:cNvPr id="111" name="Google Shape;11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plums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2" name="Google Shape;11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13" name="Google Shape;113;p13"/>
            <p:cNvGrpSpPr/>
            <p:nvPr/>
          </p:nvGrpSpPr>
          <p:grpSpPr>
            <a:xfrm>
              <a:off x="304725" y="4097118"/>
              <a:ext cx="1116349" cy="153900"/>
              <a:chOff x="304725" y="1156025"/>
              <a:chExt cx="1116349" cy="153900"/>
            </a:xfrm>
          </p:grpSpPr>
          <p:sp>
            <p:nvSpPr>
              <p:cNvPr id="114" name="Google Shape;11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pomegranate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5" name="Google Shape;11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16" name="Google Shape;116;p13"/>
            <p:cNvGrpSpPr/>
            <p:nvPr/>
          </p:nvGrpSpPr>
          <p:grpSpPr>
            <a:xfrm>
              <a:off x="304725" y="4260512"/>
              <a:ext cx="1116349" cy="153900"/>
              <a:chOff x="304725" y="1156025"/>
              <a:chExt cx="1116349" cy="153900"/>
            </a:xfrm>
          </p:grpSpPr>
          <p:sp>
            <p:nvSpPr>
              <p:cNvPr id="117" name="Google Shape;11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watermelon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8" name="Google Shape;11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119" name="Google Shape;119;p13"/>
          <p:cNvGrpSpPr/>
          <p:nvPr/>
        </p:nvGrpSpPr>
        <p:grpSpPr>
          <a:xfrm>
            <a:off x="288176" y="4574276"/>
            <a:ext cx="1262100" cy="4521391"/>
            <a:chOff x="288176" y="4574276"/>
            <a:chExt cx="1262100" cy="4521391"/>
          </a:xfrm>
        </p:grpSpPr>
        <p:sp>
          <p:nvSpPr>
            <p:cNvPr id="120" name="Google Shape;120;p13"/>
            <p:cNvSpPr txBox="1"/>
            <p:nvPr/>
          </p:nvSpPr>
          <p:spPr>
            <a:xfrm>
              <a:off x="288176" y="4574276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Vegetables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121" name="Google Shape;121;p13"/>
            <p:cNvGrpSpPr/>
            <p:nvPr/>
          </p:nvGrpSpPr>
          <p:grpSpPr>
            <a:xfrm>
              <a:off x="304725" y="4739901"/>
              <a:ext cx="1116349" cy="153900"/>
              <a:chOff x="304725" y="1156025"/>
              <a:chExt cx="1116349" cy="153900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artichokes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304725" y="4901512"/>
              <a:ext cx="1116349" cy="153900"/>
              <a:chOff x="304725" y="1156025"/>
              <a:chExt cx="1116349" cy="153900"/>
            </a:xfrm>
          </p:grpSpPr>
          <p:sp>
            <p:nvSpPr>
              <p:cNvPr id="125" name="Google Shape;12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asparagus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27" name="Google Shape;127;p13"/>
            <p:cNvGrpSpPr/>
            <p:nvPr/>
          </p:nvGrpSpPr>
          <p:grpSpPr>
            <a:xfrm>
              <a:off x="304725" y="5063122"/>
              <a:ext cx="1116349" cy="153900"/>
              <a:chOff x="304725" y="1156025"/>
              <a:chExt cx="1116349" cy="153900"/>
            </a:xfrm>
          </p:grpSpPr>
          <p:sp>
            <p:nvSpPr>
              <p:cNvPr id="128" name="Google Shape;12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basil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30" name="Google Shape;130;p13"/>
            <p:cNvGrpSpPr/>
            <p:nvPr/>
          </p:nvGrpSpPr>
          <p:grpSpPr>
            <a:xfrm>
              <a:off x="304725" y="5224732"/>
              <a:ext cx="1116349" cy="153900"/>
              <a:chOff x="304725" y="1156025"/>
              <a:chExt cx="1116349" cy="153900"/>
            </a:xfrm>
          </p:grpSpPr>
          <p:sp>
            <p:nvSpPr>
              <p:cNvPr id="131" name="Google Shape;13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beets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33" name="Google Shape;133;p13"/>
            <p:cNvGrpSpPr/>
            <p:nvPr/>
          </p:nvGrpSpPr>
          <p:grpSpPr>
            <a:xfrm>
              <a:off x="304725" y="5386342"/>
              <a:ext cx="1116349" cy="153900"/>
              <a:chOff x="304725" y="1156025"/>
              <a:chExt cx="1116349" cy="153900"/>
            </a:xfrm>
          </p:grpSpPr>
          <p:sp>
            <p:nvSpPr>
              <p:cNvPr id="134" name="Google Shape;13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broccoli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5" name="Google Shape;13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36" name="Google Shape;136;p13"/>
            <p:cNvGrpSpPr/>
            <p:nvPr/>
          </p:nvGrpSpPr>
          <p:grpSpPr>
            <a:xfrm>
              <a:off x="304725" y="5547952"/>
              <a:ext cx="1116349" cy="153900"/>
              <a:chOff x="304725" y="1156025"/>
              <a:chExt cx="1116349" cy="153900"/>
            </a:xfrm>
          </p:grpSpPr>
          <p:sp>
            <p:nvSpPr>
              <p:cNvPr id="137" name="Google Shape;13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cabbage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8" name="Google Shape;13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39" name="Google Shape;139;p13"/>
            <p:cNvGrpSpPr/>
            <p:nvPr/>
          </p:nvGrpSpPr>
          <p:grpSpPr>
            <a:xfrm>
              <a:off x="304725" y="5709563"/>
              <a:ext cx="1116349" cy="153900"/>
              <a:chOff x="304725" y="1156025"/>
              <a:chExt cx="1116349" cy="153900"/>
            </a:xfrm>
          </p:grpSpPr>
          <p:sp>
            <p:nvSpPr>
              <p:cNvPr id="140" name="Google Shape;14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cauliflower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41" name="Google Shape;14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42" name="Google Shape;142;p13"/>
            <p:cNvGrpSpPr/>
            <p:nvPr/>
          </p:nvGrpSpPr>
          <p:grpSpPr>
            <a:xfrm>
              <a:off x="304725" y="5871173"/>
              <a:ext cx="1116349" cy="153900"/>
              <a:chOff x="304725" y="1156025"/>
              <a:chExt cx="1116349" cy="153900"/>
            </a:xfrm>
          </p:grpSpPr>
          <p:sp>
            <p:nvSpPr>
              <p:cNvPr id="143" name="Google Shape;14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carrots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44" name="Google Shape;14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45" name="Google Shape;145;p13"/>
            <p:cNvGrpSpPr/>
            <p:nvPr/>
          </p:nvGrpSpPr>
          <p:grpSpPr>
            <a:xfrm>
              <a:off x="304725" y="6032783"/>
              <a:ext cx="1116349" cy="153900"/>
              <a:chOff x="304725" y="1156025"/>
              <a:chExt cx="1116349" cy="153900"/>
            </a:xfrm>
          </p:grpSpPr>
          <p:sp>
            <p:nvSpPr>
              <p:cNvPr id="146" name="Google Shape;14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celery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47" name="Google Shape;14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48" name="Google Shape;148;p13"/>
            <p:cNvGrpSpPr/>
            <p:nvPr/>
          </p:nvGrpSpPr>
          <p:grpSpPr>
            <a:xfrm>
              <a:off x="304725" y="6194393"/>
              <a:ext cx="1116349" cy="153900"/>
              <a:chOff x="304725" y="1156025"/>
              <a:chExt cx="1116349" cy="153900"/>
            </a:xfrm>
          </p:grpSpPr>
          <p:sp>
            <p:nvSpPr>
              <p:cNvPr id="149" name="Google Shape;14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chiles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50" name="Google Shape;15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51" name="Google Shape;151;p13"/>
            <p:cNvGrpSpPr/>
            <p:nvPr/>
          </p:nvGrpSpPr>
          <p:grpSpPr>
            <a:xfrm>
              <a:off x="304725" y="6356004"/>
              <a:ext cx="1116349" cy="153900"/>
              <a:chOff x="304725" y="1156025"/>
              <a:chExt cx="1116349" cy="153900"/>
            </a:xfrm>
          </p:grpSpPr>
          <p:sp>
            <p:nvSpPr>
              <p:cNvPr id="152" name="Google Shape;15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chives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53" name="Google Shape;15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54" name="Google Shape;154;p13"/>
            <p:cNvGrpSpPr/>
            <p:nvPr/>
          </p:nvGrpSpPr>
          <p:grpSpPr>
            <a:xfrm>
              <a:off x="304725" y="6517614"/>
              <a:ext cx="1116349" cy="153900"/>
              <a:chOff x="304725" y="1156025"/>
              <a:chExt cx="1116349" cy="153900"/>
            </a:xfrm>
          </p:grpSpPr>
          <p:sp>
            <p:nvSpPr>
              <p:cNvPr id="155" name="Google Shape;15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cilantro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56" name="Google Shape;15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57" name="Google Shape;157;p13"/>
            <p:cNvGrpSpPr/>
            <p:nvPr/>
          </p:nvGrpSpPr>
          <p:grpSpPr>
            <a:xfrm>
              <a:off x="304725" y="6679224"/>
              <a:ext cx="1116349" cy="153900"/>
              <a:chOff x="304725" y="1156025"/>
              <a:chExt cx="1116349" cy="153900"/>
            </a:xfrm>
          </p:grpSpPr>
          <p:sp>
            <p:nvSpPr>
              <p:cNvPr id="158" name="Google Shape;15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corn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59" name="Google Shape;15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60" name="Google Shape;160;p13"/>
            <p:cNvGrpSpPr/>
            <p:nvPr/>
          </p:nvGrpSpPr>
          <p:grpSpPr>
            <a:xfrm>
              <a:off x="304725" y="6840834"/>
              <a:ext cx="1116349" cy="153900"/>
              <a:chOff x="304725" y="1156025"/>
              <a:chExt cx="1116349" cy="153900"/>
            </a:xfrm>
          </p:grpSpPr>
          <p:sp>
            <p:nvSpPr>
              <p:cNvPr id="161" name="Google Shape;16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cucumbers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62" name="Google Shape;16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63" name="Google Shape;163;p13"/>
            <p:cNvGrpSpPr/>
            <p:nvPr/>
          </p:nvGrpSpPr>
          <p:grpSpPr>
            <a:xfrm>
              <a:off x="304725" y="7002444"/>
              <a:ext cx="1116349" cy="153900"/>
              <a:chOff x="304725" y="1156025"/>
              <a:chExt cx="1116349" cy="153900"/>
            </a:xfrm>
          </p:grpSpPr>
          <p:sp>
            <p:nvSpPr>
              <p:cNvPr id="164" name="Google Shape;16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eggplant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65" name="Google Shape;16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66" name="Google Shape;166;p13"/>
            <p:cNvGrpSpPr/>
            <p:nvPr/>
          </p:nvGrpSpPr>
          <p:grpSpPr>
            <a:xfrm>
              <a:off x="304725" y="7164055"/>
              <a:ext cx="1116349" cy="153900"/>
              <a:chOff x="304725" y="1156025"/>
              <a:chExt cx="1116349" cy="153900"/>
            </a:xfrm>
          </p:grpSpPr>
          <p:sp>
            <p:nvSpPr>
              <p:cNvPr id="167" name="Google Shape;16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garlic cloves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68" name="Google Shape;16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69" name="Google Shape;169;p13"/>
            <p:cNvGrpSpPr/>
            <p:nvPr/>
          </p:nvGrpSpPr>
          <p:grpSpPr>
            <a:xfrm>
              <a:off x="304725" y="7325665"/>
              <a:ext cx="1116349" cy="153900"/>
              <a:chOff x="304725" y="1156025"/>
              <a:chExt cx="1116349" cy="153900"/>
            </a:xfrm>
          </p:grpSpPr>
          <p:sp>
            <p:nvSpPr>
              <p:cNvPr id="170" name="Google Shape;17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green onions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71" name="Google Shape;17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72" name="Google Shape;172;p13"/>
            <p:cNvGrpSpPr/>
            <p:nvPr/>
          </p:nvGrpSpPr>
          <p:grpSpPr>
            <a:xfrm>
              <a:off x="304725" y="7487275"/>
              <a:ext cx="1116349" cy="153900"/>
              <a:chOff x="304725" y="1156025"/>
              <a:chExt cx="1116349" cy="153900"/>
            </a:xfrm>
          </p:grpSpPr>
          <p:sp>
            <p:nvSpPr>
              <p:cNvPr id="173" name="Google Shape;17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lettuce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74" name="Google Shape;17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75" name="Google Shape;175;p13"/>
            <p:cNvGrpSpPr/>
            <p:nvPr/>
          </p:nvGrpSpPr>
          <p:grpSpPr>
            <a:xfrm>
              <a:off x="304725" y="7648885"/>
              <a:ext cx="1116349" cy="153900"/>
              <a:chOff x="304725" y="1156025"/>
              <a:chExt cx="1116349" cy="153900"/>
            </a:xfrm>
          </p:grpSpPr>
          <p:sp>
            <p:nvSpPr>
              <p:cNvPr id="176" name="Google Shape;17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onions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77" name="Google Shape;17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78" name="Google Shape;178;p13"/>
            <p:cNvGrpSpPr/>
            <p:nvPr/>
          </p:nvGrpSpPr>
          <p:grpSpPr>
            <a:xfrm>
              <a:off x="304725" y="7810495"/>
              <a:ext cx="1116349" cy="153900"/>
              <a:chOff x="304725" y="1156025"/>
              <a:chExt cx="1116349" cy="153900"/>
            </a:xfrm>
          </p:grpSpPr>
          <p:sp>
            <p:nvSpPr>
              <p:cNvPr id="179" name="Google Shape;17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peppers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80" name="Google Shape;18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81" name="Google Shape;181;p13"/>
            <p:cNvGrpSpPr/>
            <p:nvPr/>
          </p:nvGrpSpPr>
          <p:grpSpPr>
            <a:xfrm>
              <a:off x="304725" y="7972106"/>
              <a:ext cx="1116349" cy="153900"/>
              <a:chOff x="304725" y="1156025"/>
              <a:chExt cx="1116349" cy="153900"/>
            </a:xfrm>
          </p:grpSpPr>
          <p:sp>
            <p:nvSpPr>
              <p:cNvPr id="182" name="Google Shape;18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potatoes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83" name="Google Shape;18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84" name="Google Shape;184;p13"/>
            <p:cNvGrpSpPr/>
            <p:nvPr/>
          </p:nvGrpSpPr>
          <p:grpSpPr>
            <a:xfrm>
              <a:off x="304725" y="8133716"/>
              <a:ext cx="1116349" cy="769500"/>
              <a:chOff x="304725" y="1156025"/>
              <a:chExt cx="1116349" cy="769500"/>
            </a:xfrm>
          </p:grpSpPr>
          <p:sp>
            <p:nvSpPr>
              <p:cNvPr id="185" name="Google Shape;185;p13"/>
              <p:cNvSpPr txBox="1"/>
              <p:nvPr/>
            </p:nvSpPr>
            <p:spPr>
              <a:xfrm>
                <a:off x="397474" y="1156025"/>
                <a:ext cx="1023600" cy="76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salad greens								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86" name="Google Shape;18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87" name="Google Shape;187;p13"/>
            <p:cNvGrpSpPr/>
            <p:nvPr/>
          </p:nvGrpSpPr>
          <p:grpSpPr>
            <a:xfrm>
              <a:off x="304725" y="8295326"/>
              <a:ext cx="1116349" cy="153900"/>
              <a:chOff x="304725" y="1156025"/>
              <a:chExt cx="1116349" cy="153900"/>
            </a:xfrm>
          </p:grpSpPr>
          <p:sp>
            <p:nvSpPr>
              <p:cNvPr id="188" name="Google Shape;18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spinach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89" name="Google Shape;18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90" name="Google Shape;190;p13"/>
            <p:cNvGrpSpPr/>
            <p:nvPr/>
          </p:nvGrpSpPr>
          <p:grpSpPr>
            <a:xfrm>
              <a:off x="304725" y="8456936"/>
              <a:ext cx="1116349" cy="153900"/>
              <a:chOff x="304725" y="1156025"/>
              <a:chExt cx="1116349" cy="153900"/>
            </a:xfrm>
          </p:grpSpPr>
          <p:sp>
            <p:nvSpPr>
              <p:cNvPr id="191" name="Google Shape;19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sprouts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92" name="Google Shape;19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93" name="Google Shape;193;p13"/>
            <p:cNvGrpSpPr/>
            <p:nvPr/>
          </p:nvGrpSpPr>
          <p:grpSpPr>
            <a:xfrm>
              <a:off x="304725" y="8618546"/>
              <a:ext cx="1116349" cy="153900"/>
              <a:chOff x="304725" y="1156025"/>
              <a:chExt cx="1116349" cy="153900"/>
            </a:xfrm>
          </p:grpSpPr>
          <p:sp>
            <p:nvSpPr>
              <p:cNvPr id="194" name="Google Shape;19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squash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95" name="Google Shape;19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96" name="Google Shape;196;p13"/>
            <p:cNvGrpSpPr/>
            <p:nvPr/>
          </p:nvGrpSpPr>
          <p:grpSpPr>
            <a:xfrm>
              <a:off x="304725" y="8780157"/>
              <a:ext cx="1116349" cy="153900"/>
              <a:chOff x="304725" y="1156025"/>
              <a:chExt cx="1116349" cy="153900"/>
            </a:xfrm>
          </p:grpSpPr>
          <p:sp>
            <p:nvSpPr>
              <p:cNvPr id="197" name="Google Shape;19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tomatoes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98" name="Google Shape;19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199" name="Google Shape;199;p13"/>
            <p:cNvGrpSpPr/>
            <p:nvPr/>
          </p:nvGrpSpPr>
          <p:grpSpPr>
            <a:xfrm>
              <a:off x="304725" y="8941767"/>
              <a:ext cx="1116349" cy="153900"/>
              <a:chOff x="304725" y="1156025"/>
              <a:chExt cx="1116349" cy="153900"/>
            </a:xfrm>
          </p:grpSpPr>
          <p:sp>
            <p:nvSpPr>
              <p:cNvPr id="200" name="Google Shape;20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zucchini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01" name="Google Shape;20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202" name="Google Shape;202;p13"/>
          <p:cNvGrpSpPr/>
          <p:nvPr/>
        </p:nvGrpSpPr>
        <p:grpSpPr>
          <a:xfrm>
            <a:off x="288176" y="9262176"/>
            <a:ext cx="1301799" cy="992474"/>
            <a:chOff x="288176" y="9262176"/>
            <a:chExt cx="1301799" cy="992474"/>
          </a:xfrm>
        </p:grpSpPr>
        <p:sp>
          <p:nvSpPr>
            <p:cNvPr id="203" name="Google Shape;203;p13"/>
            <p:cNvSpPr txBox="1"/>
            <p:nvPr/>
          </p:nvSpPr>
          <p:spPr>
            <a:xfrm>
              <a:off x="288176" y="9262176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Breakfast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204" name="Google Shape;204;p13"/>
            <p:cNvGrpSpPr/>
            <p:nvPr/>
          </p:nvGrpSpPr>
          <p:grpSpPr>
            <a:xfrm>
              <a:off x="304725" y="9427801"/>
              <a:ext cx="1116349" cy="153900"/>
              <a:chOff x="304725" y="1156025"/>
              <a:chExt cx="1116349" cy="153900"/>
            </a:xfrm>
          </p:grpSpPr>
          <p:sp>
            <p:nvSpPr>
              <p:cNvPr id="205" name="Google Shape;20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cereal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06" name="Google Shape;20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07" name="Google Shape;207;p13"/>
            <p:cNvGrpSpPr/>
            <p:nvPr/>
          </p:nvGrpSpPr>
          <p:grpSpPr>
            <a:xfrm>
              <a:off x="304725" y="9596036"/>
              <a:ext cx="1116349" cy="153900"/>
              <a:chOff x="304725" y="1156025"/>
              <a:chExt cx="1116349" cy="153900"/>
            </a:xfrm>
          </p:grpSpPr>
          <p:sp>
            <p:nvSpPr>
              <p:cNvPr id="208" name="Google Shape;20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grits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09" name="Google Shape;20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10" name="Google Shape;210;p13"/>
            <p:cNvGrpSpPr/>
            <p:nvPr/>
          </p:nvGrpSpPr>
          <p:grpSpPr>
            <a:xfrm>
              <a:off x="304725" y="9764275"/>
              <a:ext cx="1285250" cy="153900"/>
              <a:chOff x="304725" y="1156030"/>
              <a:chExt cx="1285250" cy="153900"/>
            </a:xfrm>
          </p:grpSpPr>
          <p:sp>
            <p:nvSpPr>
              <p:cNvPr id="211" name="Google Shape;211;p13"/>
              <p:cNvSpPr txBox="1"/>
              <p:nvPr/>
            </p:nvSpPr>
            <p:spPr>
              <a:xfrm>
                <a:off x="397475" y="1156030"/>
                <a:ext cx="1192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instant breakfast drink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12" name="Google Shape;21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13" name="Google Shape;213;p13"/>
            <p:cNvGrpSpPr/>
            <p:nvPr/>
          </p:nvGrpSpPr>
          <p:grpSpPr>
            <a:xfrm>
              <a:off x="304725" y="9932505"/>
              <a:ext cx="1116349" cy="153900"/>
              <a:chOff x="304725" y="1156025"/>
              <a:chExt cx="1116349" cy="153900"/>
            </a:xfrm>
          </p:grpSpPr>
          <p:sp>
            <p:nvSpPr>
              <p:cNvPr id="214" name="Google Shape;21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oatmeal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15" name="Google Shape;21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16" name="Google Shape;216;p13"/>
            <p:cNvGrpSpPr/>
            <p:nvPr/>
          </p:nvGrpSpPr>
          <p:grpSpPr>
            <a:xfrm>
              <a:off x="304725" y="10100750"/>
              <a:ext cx="1285250" cy="153900"/>
              <a:chOff x="304725" y="1156035"/>
              <a:chExt cx="1285250" cy="153900"/>
            </a:xfrm>
          </p:grpSpPr>
          <p:sp>
            <p:nvSpPr>
              <p:cNvPr id="217" name="Google Shape;217;p13"/>
              <p:cNvSpPr txBox="1"/>
              <p:nvPr/>
            </p:nvSpPr>
            <p:spPr>
              <a:xfrm>
                <a:off x="397475" y="1156035"/>
                <a:ext cx="1192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pancake mix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18" name="Google Shape;21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219" name="Google Shape;219;p13"/>
          <p:cNvGrpSpPr/>
          <p:nvPr/>
        </p:nvGrpSpPr>
        <p:grpSpPr>
          <a:xfrm>
            <a:off x="1738950" y="990400"/>
            <a:ext cx="1262100" cy="1953466"/>
            <a:chOff x="1738950" y="990400"/>
            <a:chExt cx="1262100" cy="1953466"/>
          </a:xfrm>
        </p:grpSpPr>
        <p:sp>
          <p:nvSpPr>
            <p:cNvPr id="220" name="Google Shape;220;p13"/>
            <p:cNvSpPr txBox="1"/>
            <p:nvPr/>
          </p:nvSpPr>
          <p:spPr>
            <a:xfrm>
              <a:off x="1738950" y="990400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Meat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221" name="Google Shape;221;p13"/>
            <p:cNvGrpSpPr/>
            <p:nvPr/>
          </p:nvGrpSpPr>
          <p:grpSpPr>
            <a:xfrm>
              <a:off x="1755499" y="1156025"/>
              <a:ext cx="1116349" cy="153900"/>
              <a:chOff x="304725" y="1156025"/>
              <a:chExt cx="1116349" cy="153900"/>
            </a:xfrm>
          </p:grpSpPr>
          <p:sp>
            <p:nvSpPr>
              <p:cNvPr id="222" name="Google Shape;22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bacon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23" name="Google Shape;22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24" name="Google Shape;224;p13"/>
            <p:cNvGrpSpPr/>
            <p:nvPr/>
          </p:nvGrpSpPr>
          <p:grpSpPr>
            <a:xfrm>
              <a:off x="1755499" y="1319419"/>
              <a:ext cx="1116349" cy="153900"/>
              <a:chOff x="304725" y="1156025"/>
              <a:chExt cx="1116349" cy="153900"/>
            </a:xfrm>
          </p:grpSpPr>
          <p:sp>
            <p:nvSpPr>
              <p:cNvPr id="225" name="Google Shape;22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chicken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26" name="Google Shape;22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27" name="Google Shape;227;p13"/>
            <p:cNvGrpSpPr/>
            <p:nvPr/>
          </p:nvGrpSpPr>
          <p:grpSpPr>
            <a:xfrm>
              <a:off x="1755499" y="1482813"/>
              <a:ext cx="1116349" cy="153900"/>
              <a:chOff x="304725" y="1156025"/>
              <a:chExt cx="1116349" cy="153900"/>
            </a:xfrm>
          </p:grpSpPr>
          <p:sp>
            <p:nvSpPr>
              <p:cNvPr id="228" name="Google Shape;22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deli meat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29" name="Google Shape;22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30" name="Google Shape;230;p13"/>
            <p:cNvGrpSpPr/>
            <p:nvPr/>
          </p:nvGrpSpPr>
          <p:grpSpPr>
            <a:xfrm>
              <a:off x="1755499" y="1646207"/>
              <a:ext cx="1116349" cy="153900"/>
              <a:chOff x="304725" y="1156025"/>
              <a:chExt cx="1116349" cy="153900"/>
            </a:xfrm>
          </p:grpSpPr>
          <p:sp>
            <p:nvSpPr>
              <p:cNvPr id="231" name="Google Shape;23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ground beef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2" name="Google Shape;23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33" name="Google Shape;233;p13"/>
            <p:cNvGrpSpPr/>
            <p:nvPr/>
          </p:nvGrpSpPr>
          <p:grpSpPr>
            <a:xfrm>
              <a:off x="1755499" y="1809601"/>
              <a:ext cx="1116349" cy="153900"/>
              <a:chOff x="304725" y="1156025"/>
              <a:chExt cx="1116349" cy="153900"/>
            </a:xfrm>
          </p:grpSpPr>
          <p:sp>
            <p:nvSpPr>
              <p:cNvPr id="234" name="Google Shape;23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ground turkey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5" name="Google Shape;23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36" name="Google Shape;236;p13"/>
            <p:cNvGrpSpPr/>
            <p:nvPr/>
          </p:nvGrpSpPr>
          <p:grpSpPr>
            <a:xfrm>
              <a:off x="1755499" y="1972995"/>
              <a:ext cx="1116349" cy="153900"/>
              <a:chOff x="304725" y="1156025"/>
              <a:chExt cx="1116349" cy="153900"/>
            </a:xfrm>
          </p:grpSpPr>
          <p:sp>
            <p:nvSpPr>
              <p:cNvPr id="237" name="Google Shape;23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ham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8" name="Google Shape;23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39" name="Google Shape;239;p13"/>
            <p:cNvGrpSpPr/>
            <p:nvPr/>
          </p:nvGrpSpPr>
          <p:grpSpPr>
            <a:xfrm>
              <a:off x="1755499" y="2136389"/>
              <a:ext cx="1116349" cy="153900"/>
              <a:chOff x="304725" y="1156025"/>
              <a:chExt cx="1116349" cy="153900"/>
            </a:xfrm>
          </p:grpSpPr>
          <p:sp>
            <p:nvSpPr>
              <p:cNvPr id="240" name="Google Shape;24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hot dogs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1" name="Google Shape;24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42" name="Google Shape;242;p13"/>
            <p:cNvGrpSpPr/>
            <p:nvPr/>
          </p:nvGrpSpPr>
          <p:grpSpPr>
            <a:xfrm>
              <a:off x="1755499" y="2299783"/>
              <a:ext cx="1116349" cy="153900"/>
              <a:chOff x="304725" y="1156025"/>
              <a:chExt cx="1116349" cy="153900"/>
            </a:xfrm>
          </p:grpSpPr>
          <p:sp>
            <p:nvSpPr>
              <p:cNvPr id="243" name="Google Shape;24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pork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4" name="Google Shape;24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45" name="Google Shape;245;p13"/>
            <p:cNvGrpSpPr/>
            <p:nvPr/>
          </p:nvGrpSpPr>
          <p:grpSpPr>
            <a:xfrm>
              <a:off x="1755499" y="2463178"/>
              <a:ext cx="1116349" cy="153900"/>
              <a:chOff x="304725" y="1156025"/>
              <a:chExt cx="1116349" cy="153900"/>
            </a:xfrm>
          </p:grpSpPr>
          <p:sp>
            <p:nvSpPr>
              <p:cNvPr id="246" name="Google Shape;24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sausage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7" name="Google Shape;24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48" name="Google Shape;248;p13"/>
            <p:cNvGrpSpPr/>
            <p:nvPr/>
          </p:nvGrpSpPr>
          <p:grpSpPr>
            <a:xfrm>
              <a:off x="1755499" y="2626572"/>
              <a:ext cx="1116349" cy="153900"/>
              <a:chOff x="304725" y="1156025"/>
              <a:chExt cx="1116349" cy="153900"/>
            </a:xfrm>
          </p:grpSpPr>
          <p:sp>
            <p:nvSpPr>
              <p:cNvPr id="249" name="Google Shape;24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steak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50" name="Google Shape;25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51" name="Google Shape;251;p13"/>
            <p:cNvGrpSpPr/>
            <p:nvPr/>
          </p:nvGrpSpPr>
          <p:grpSpPr>
            <a:xfrm>
              <a:off x="1755499" y="2789966"/>
              <a:ext cx="1116349" cy="153900"/>
              <a:chOff x="304725" y="1156025"/>
              <a:chExt cx="1116349" cy="153900"/>
            </a:xfrm>
          </p:grpSpPr>
          <p:sp>
            <p:nvSpPr>
              <p:cNvPr id="252" name="Google Shape;25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turkey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53" name="Google Shape;25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sp>
        <p:nvSpPr>
          <p:cNvPr id="254" name="Google Shape;254;p13"/>
          <p:cNvSpPr txBox="1"/>
          <p:nvPr/>
        </p:nvSpPr>
        <p:spPr>
          <a:xfrm>
            <a:off x="1738950" y="5057975"/>
            <a:ext cx="1262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Frozen</a:t>
            </a:r>
            <a:endParaRPr b="1" sz="1000">
              <a:solidFill>
                <a:srgbClr val="829A4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55" name="Google Shape;255;p13"/>
          <p:cNvGrpSpPr/>
          <p:nvPr/>
        </p:nvGrpSpPr>
        <p:grpSpPr>
          <a:xfrm>
            <a:off x="1755499" y="5223600"/>
            <a:ext cx="1116349" cy="153900"/>
            <a:chOff x="304725" y="1156025"/>
            <a:chExt cx="1116349" cy="153900"/>
          </a:xfrm>
        </p:grpSpPr>
        <p:sp>
          <p:nvSpPr>
            <p:cNvPr id="256" name="Google Shape;256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chicken bites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7" name="Google Shape;257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58" name="Google Shape;258;p13"/>
          <p:cNvGrpSpPr/>
          <p:nvPr/>
        </p:nvGrpSpPr>
        <p:grpSpPr>
          <a:xfrm>
            <a:off x="1755499" y="5385920"/>
            <a:ext cx="1116349" cy="153900"/>
            <a:chOff x="304725" y="1156025"/>
            <a:chExt cx="1116349" cy="153900"/>
          </a:xfrm>
        </p:grpSpPr>
        <p:sp>
          <p:nvSpPr>
            <p:cNvPr id="259" name="Google Shape;259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desserts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0" name="Google Shape;260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61" name="Google Shape;261;p13"/>
          <p:cNvGrpSpPr/>
          <p:nvPr/>
        </p:nvGrpSpPr>
        <p:grpSpPr>
          <a:xfrm>
            <a:off x="1755499" y="5548240"/>
            <a:ext cx="1116349" cy="153900"/>
            <a:chOff x="304725" y="1156025"/>
            <a:chExt cx="1116349" cy="153900"/>
          </a:xfrm>
        </p:grpSpPr>
        <p:sp>
          <p:nvSpPr>
            <p:cNvPr id="262" name="Google Shape;262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fish sticks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3" name="Google Shape;263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64" name="Google Shape;264;p13"/>
          <p:cNvGrpSpPr/>
          <p:nvPr/>
        </p:nvGrpSpPr>
        <p:grpSpPr>
          <a:xfrm>
            <a:off x="1755499" y="5710559"/>
            <a:ext cx="1116349" cy="153900"/>
            <a:chOff x="304725" y="1156025"/>
            <a:chExt cx="1116349" cy="153900"/>
          </a:xfrm>
        </p:grpSpPr>
        <p:sp>
          <p:nvSpPr>
            <p:cNvPr id="265" name="Google Shape;265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fruit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67" name="Google Shape;267;p13"/>
          <p:cNvGrpSpPr/>
          <p:nvPr/>
        </p:nvGrpSpPr>
        <p:grpSpPr>
          <a:xfrm>
            <a:off x="1755499" y="5872879"/>
            <a:ext cx="1116349" cy="153900"/>
            <a:chOff x="304725" y="1156025"/>
            <a:chExt cx="1116349" cy="153900"/>
          </a:xfrm>
        </p:grpSpPr>
        <p:sp>
          <p:nvSpPr>
            <p:cNvPr id="268" name="Google Shape;268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ice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9" name="Google Shape;269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70" name="Google Shape;270;p13"/>
          <p:cNvGrpSpPr/>
          <p:nvPr/>
        </p:nvGrpSpPr>
        <p:grpSpPr>
          <a:xfrm>
            <a:off x="1755499" y="6035199"/>
            <a:ext cx="1116349" cy="153900"/>
            <a:chOff x="304725" y="1156025"/>
            <a:chExt cx="1116349" cy="153900"/>
          </a:xfrm>
        </p:grpSpPr>
        <p:sp>
          <p:nvSpPr>
            <p:cNvPr id="271" name="Google Shape;271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ice cream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2" name="Google Shape;272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73" name="Google Shape;273;p13"/>
          <p:cNvGrpSpPr/>
          <p:nvPr/>
        </p:nvGrpSpPr>
        <p:grpSpPr>
          <a:xfrm>
            <a:off x="1755499" y="6197519"/>
            <a:ext cx="1116349" cy="153900"/>
            <a:chOff x="304725" y="1156025"/>
            <a:chExt cx="1116349" cy="153900"/>
          </a:xfrm>
        </p:grpSpPr>
        <p:sp>
          <p:nvSpPr>
            <p:cNvPr id="274" name="Google Shape;274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ice pops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5" name="Google Shape;275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76" name="Google Shape;276;p13"/>
          <p:cNvGrpSpPr/>
          <p:nvPr/>
        </p:nvGrpSpPr>
        <p:grpSpPr>
          <a:xfrm>
            <a:off x="1755499" y="6359839"/>
            <a:ext cx="1116349" cy="153900"/>
            <a:chOff x="304725" y="1156025"/>
            <a:chExt cx="1116349" cy="153900"/>
          </a:xfrm>
        </p:grpSpPr>
        <p:sp>
          <p:nvSpPr>
            <p:cNvPr id="277" name="Google Shape;277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meat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8" name="Google Shape;278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79" name="Google Shape;279;p13"/>
          <p:cNvGrpSpPr/>
          <p:nvPr/>
        </p:nvGrpSpPr>
        <p:grpSpPr>
          <a:xfrm>
            <a:off x="1755499" y="6522159"/>
            <a:ext cx="1116349" cy="153900"/>
            <a:chOff x="304725" y="1156025"/>
            <a:chExt cx="1116349" cy="153900"/>
          </a:xfrm>
        </p:grpSpPr>
        <p:sp>
          <p:nvSpPr>
            <p:cNvPr id="280" name="Google Shape;280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pie shells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1" name="Google Shape;281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82" name="Google Shape;282;p13"/>
          <p:cNvGrpSpPr/>
          <p:nvPr/>
        </p:nvGrpSpPr>
        <p:grpSpPr>
          <a:xfrm>
            <a:off x="1755499" y="6684479"/>
            <a:ext cx="1116349" cy="153900"/>
            <a:chOff x="304725" y="1156025"/>
            <a:chExt cx="1116349" cy="153900"/>
          </a:xfrm>
        </p:grpSpPr>
        <p:sp>
          <p:nvSpPr>
            <p:cNvPr id="283" name="Google Shape;283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pizza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4" name="Google Shape;284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85" name="Google Shape;285;p13"/>
          <p:cNvGrpSpPr/>
          <p:nvPr/>
        </p:nvGrpSpPr>
        <p:grpSpPr>
          <a:xfrm>
            <a:off x="1755499" y="6846799"/>
            <a:ext cx="1116349" cy="153900"/>
            <a:chOff x="304725" y="1156025"/>
            <a:chExt cx="1116349" cy="153900"/>
          </a:xfrm>
        </p:grpSpPr>
        <p:sp>
          <p:nvSpPr>
            <p:cNvPr id="286" name="Google Shape;286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pot pies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7" name="Google Shape;287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88" name="Google Shape;288;p13"/>
          <p:cNvGrpSpPr/>
          <p:nvPr/>
        </p:nvGrpSpPr>
        <p:grpSpPr>
          <a:xfrm>
            <a:off x="1755499" y="7009119"/>
            <a:ext cx="1116349" cy="153900"/>
            <a:chOff x="304725" y="1156025"/>
            <a:chExt cx="1116349" cy="153900"/>
          </a:xfrm>
        </p:grpSpPr>
        <p:sp>
          <p:nvSpPr>
            <p:cNvPr id="289" name="Google Shape;289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potatoes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0" name="Google Shape;290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91" name="Google Shape;291;p13"/>
          <p:cNvGrpSpPr/>
          <p:nvPr/>
        </p:nvGrpSpPr>
        <p:grpSpPr>
          <a:xfrm>
            <a:off x="1755499" y="7171439"/>
            <a:ext cx="1116349" cy="153900"/>
            <a:chOff x="304725" y="1156025"/>
            <a:chExt cx="1116349" cy="153900"/>
          </a:xfrm>
        </p:grpSpPr>
        <p:sp>
          <p:nvSpPr>
            <p:cNvPr id="292" name="Google Shape;292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vegetables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3" name="Google Shape;293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94" name="Google Shape;294;p13"/>
          <p:cNvGrpSpPr/>
          <p:nvPr/>
        </p:nvGrpSpPr>
        <p:grpSpPr>
          <a:xfrm>
            <a:off x="1755499" y="7333759"/>
            <a:ext cx="1116349" cy="153900"/>
            <a:chOff x="304725" y="1156025"/>
            <a:chExt cx="1116349" cy="153900"/>
          </a:xfrm>
        </p:grpSpPr>
        <p:sp>
          <p:nvSpPr>
            <p:cNvPr id="295" name="Google Shape;295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veggie burger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6" name="Google Shape;296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97" name="Google Shape;297;p13"/>
          <p:cNvGrpSpPr/>
          <p:nvPr/>
        </p:nvGrpSpPr>
        <p:grpSpPr>
          <a:xfrm>
            <a:off x="1755499" y="7496079"/>
            <a:ext cx="1116349" cy="153900"/>
            <a:chOff x="304725" y="1156025"/>
            <a:chExt cx="1116349" cy="153900"/>
          </a:xfrm>
        </p:grpSpPr>
        <p:sp>
          <p:nvSpPr>
            <p:cNvPr id="298" name="Google Shape;298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waffles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9" name="Google Shape;299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300" name="Google Shape;300;p13"/>
          <p:cNvGrpSpPr/>
          <p:nvPr/>
        </p:nvGrpSpPr>
        <p:grpSpPr>
          <a:xfrm>
            <a:off x="1755499" y="8790753"/>
            <a:ext cx="1116349" cy="153900"/>
            <a:chOff x="304725" y="1156025"/>
            <a:chExt cx="1116349" cy="153900"/>
          </a:xfrm>
        </p:grpSpPr>
        <p:sp>
          <p:nvSpPr>
            <p:cNvPr id="301" name="Google Shape;301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formula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2" name="Google Shape;302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303" name="Google Shape;303;p13"/>
          <p:cNvGrpSpPr/>
          <p:nvPr/>
        </p:nvGrpSpPr>
        <p:grpSpPr>
          <a:xfrm>
            <a:off x="1738950" y="7794502"/>
            <a:ext cx="1301799" cy="992474"/>
            <a:chOff x="288176" y="9262176"/>
            <a:chExt cx="1301799" cy="992474"/>
          </a:xfrm>
        </p:grpSpPr>
        <p:sp>
          <p:nvSpPr>
            <p:cNvPr id="304" name="Google Shape;304;p13"/>
            <p:cNvSpPr txBox="1"/>
            <p:nvPr/>
          </p:nvSpPr>
          <p:spPr>
            <a:xfrm>
              <a:off x="288176" y="9262176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Baby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305" name="Google Shape;305;p13"/>
            <p:cNvGrpSpPr/>
            <p:nvPr/>
          </p:nvGrpSpPr>
          <p:grpSpPr>
            <a:xfrm>
              <a:off x="304725" y="9427801"/>
              <a:ext cx="1116349" cy="153900"/>
              <a:chOff x="304725" y="1156025"/>
              <a:chExt cx="1116349" cy="153900"/>
            </a:xfrm>
          </p:grpSpPr>
          <p:sp>
            <p:nvSpPr>
              <p:cNvPr id="306" name="Google Shape;30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baby cereal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07" name="Google Shape;30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08" name="Google Shape;308;p13"/>
            <p:cNvGrpSpPr/>
            <p:nvPr/>
          </p:nvGrpSpPr>
          <p:grpSpPr>
            <a:xfrm>
              <a:off x="304725" y="9596036"/>
              <a:ext cx="1116349" cy="153900"/>
              <a:chOff x="304725" y="1156025"/>
              <a:chExt cx="1116349" cy="153900"/>
            </a:xfrm>
          </p:grpSpPr>
          <p:sp>
            <p:nvSpPr>
              <p:cNvPr id="309" name="Google Shape;30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baby food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10" name="Google Shape;31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11" name="Google Shape;311;p13"/>
            <p:cNvGrpSpPr/>
            <p:nvPr/>
          </p:nvGrpSpPr>
          <p:grpSpPr>
            <a:xfrm>
              <a:off x="304725" y="9764275"/>
              <a:ext cx="1285250" cy="153900"/>
              <a:chOff x="304725" y="1156030"/>
              <a:chExt cx="1285250" cy="153900"/>
            </a:xfrm>
          </p:grpSpPr>
          <p:sp>
            <p:nvSpPr>
              <p:cNvPr id="312" name="Google Shape;312;p13"/>
              <p:cNvSpPr txBox="1"/>
              <p:nvPr/>
            </p:nvSpPr>
            <p:spPr>
              <a:xfrm>
                <a:off x="397475" y="1156030"/>
                <a:ext cx="1192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diapers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13" name="Google Shape;31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14" name="Google Shape;314;p13"/>
            <p:cNvGrpSpPr/>
            <p:nvPr/>
          </p:nvGrpSpPr>
          <p:grpSpPr>
            <a:xfrm>
              <a:off x="304725" y="9932505"/>
              <a:ext cx="1116349" cy="153900"/>
              <a:chOff x="304725" y="1156025"/>
              <a:chExt cx="1116349" cy="153900"/>
            </a:xfrm>
          </p:grpSpPr>
          <p:sp>
            <p:nvSpPr>
              <p:cNvPr id="315" name="Google Shape;31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diaper cream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16" name="Google Shape;31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17" name="Google Shape;317;p13"/>
            <p:cNvGrpSpPr/>
            <p:nvPr/>
          </p:nvGrpSpPr>
          <p:grpSpPr>
            <a:xfrm>
              <a:off x="304725" y="10100750"/>
              <a:ext cx="1285250" cy="153900"/>
              <a:chOff x="304725" y="1156035"/>
              <a:chExt cx="1285250" cy="153900"/>
            </a:xfrm>
          </p:grpSpPr>
          <p:sp>
            <p:nvSpPr>
              <p:cNvPr id="318" name="Google Shape;318;p13"/>
              <p:cNvSpPr txBox="1"/>
              <p:nvPr/>
            </p:nvSpPr>
            <p:spPr>
              <a:xfrm>
                <a:off x="397475" y="1156035"/>
                <a:ext cx="1192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wipes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19" name="Google Shape;31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320" name="Google Shape;320;p13"/>
          <p:cNvGrpSpPr/>
          <p:nvPr/>
        </p:nvGrpSpPr>
        <p:grpSpPr>
          <a:xfrm>
            <a:off x="1755499" y="10106465"/>
            <a:ext cx="1116349" cy="153900"/>
            <a:chOff x="304725" y="1156025"/>
            <a:chExt cx="1116349" cy="153900"/>
          </a:xfrm>
        </p:grpSpPr>
        <p:sp>
          <p:nvSpPr>
            <p:cNvPr id="321" name="Google Shape;321;p13"/>
            <p:cNvSpPr txBox="1"/>
            <p:nvPr/>
          </p:nvSpPr>
          <p:spPr>
            <a:xfrm>
              <a:off x="397474" y="1156025"/>
              <a:ext cx="102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flea treatment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304725" y="1217275"/>
              <a:ext cx="56400" cy="56400"/>
            </a:xfrm>
            <a:prstGeom prst="rect">
              <a:avLst/>
            </a:prstGeom>
            <a:noFill/>
            <a:ln cap="flat" cmpd="sng" w="9525">
              <a:solidFill>
                <a:srgbClr val="FD69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323" name="Google Shape;323;p13"/>
          <p:cNvGrpSpPr/>
          <p:nvPr/>
        </p:nvGrpSpPr>
        <p:grpSpPr>
          <a:xfrm>
            <a:off x="1738950" y="9110215"/>
            <a:ext cx="1301799" cy="992474"/>
            <a:chOff x="288176" y="9262176"/>
            <a:chExt cx="1301799" cy="992474"/>
          </a:xfrm>
        </p:grpSpPr>
        <p:sp>
          <p:nvSpPr>
            <p:cNvPr id="324" name="Google Shape;324;p13"/>
            <p:cNvSpPr txBox="1"/>
            <p:nvPr/>
          </p:nvSpPr>
          <p:spPr>
            <a:xfrm>
              <a:off x="288176" y="9262176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Pets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325" name="Google Shape;325;p13"/>
            <p:cNvGrpSpPr/>
            <p:nvPr/>
          </p:nvGrpSpPr>
          <p:grpSpPr>
            <a:xfrm>
              <a:off x="304725" y="9427801"/>
              <a:ext cx="1116349" cy="153900"/>
              <a:chOff x="304725" y="1156025"/>
              <a:chExt cx="1116349" cy="153900"/>
            </a:xfrm>
          </p:grpSpPr>
          <p:sp>
            <p:nvSpPr>
              <p:cNvPr id="326" name="Google Shape;32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cat food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27" name="Google Shape;32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28" name="Google Shape;328;p13"/>
            <p:cNvGrpSpPr/>
            <p:nvPr/>
          </p:nvGrpSpPr>
          <p:grpSpPr>
            <a:xfrm>
              <a:off x="304725" y="9596036"/>
              <a:ext cx="1116349" cy="153900"/>
              <a:chOff x="304725" y="1156025"/>
              <a:chExt cx="1116349" cy="153900"/>
            </a:xfrm>
          </p:grpSpPr>
          <p:sp>
            <p:nvSpPr>
              <p:cNvPr id="329" name="Google Shape;32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cat sand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30" name="Google Shape;33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31" name="Google Shape;331;p13"/>
            <p:cNvGrpSpPr/>
            <p:nvPr/>
          </p:nvGrpSpPr>
          <p:grpSpPr>
            <a:xfrm>
              <a:off x="304725" y="9764275"/>
              <a:ext cx="1285250" cy="153900"/>
              <a:chOff x="304725" y="1156030"/>
              <a:chExt cx="1285250" cy="153900"/>
            </a:xfrm>
          </p:grpSpPr>
          <p:sp>
            <p:nvSpPr>
              <p:cNvPr id="332" name="Google Shape;332;p13"/>
              <p:cNvSpPr txBox="1"/>
              <p:nvPr/>
            </p:nvSpPr>
            <p:spPr>
              <a:xfrm>
                <a:off x="397475" y="1156030"/>
                <a:ext cx="1192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dog food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33" name="Google Shape;33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34" name="Google Shape;334;p13"/>
            <p:cNvGrpSpPr/>
            <p:nvPr/>
          </p:nvGrpSpPr>
          <p:grpSpPr>
            <a:xfrm>
              <a:off x="304725" y="9932505"/>
              <a:ext cx="1116349" cy="153900"/>
              <a:chOff x="304725" y="1156025"/>
              <a:chExt cx="1116349" cy="153900"/>
            </a:xfrm>
          </p:grpSpPr>
          <p:sp>
            <p:nvSpPr>
              <p:cNvPr id="335" name="Google Shape;33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shampoo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36" name="Google Shape;33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37" name="Google Shape;337;p13"/>
            <p:cNvGrpSpPr/>
            <p:nvPr/>
          </p:nvGrpSpPr>
          <p:grpSpPr>
            <a:xfrm>
              <a:off x="304725" y="10100750"/>
              <a:ext cx="1285250" cy="153900"/>
              <a:chOff x="304725" y="1156035"/>
              <a:chExt cx="1285250" cy="153900"/>
            </a:xfrm>
          </p:grpSpPr>
          <p:sp>
            <p:nvSpPr>
              <p:cNvPr id="338" name="Google Shape;338;p13"/>
              <p:cNvSpPr txBox="1"/>
              <p:nvPr/>
            </p:nvSpPr>
            <p:spPr>
              <a:xfrm>
                <a:off x="397475" y="1156035"/>
                <a:ext cx="1192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treats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39" name="Google Shape;33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340" name="Google Shape;340;p13"/>
          <p:cNvGrpSpPr/>
          <p:nvPr/>
        </p:nvGrpSpPr>
        <p:grpSpPr>
          <a:xfrm>
            <a:off x="1738950" y="3116762"/>
            <a:ext cx="1262100" cy="1787825"/>
            <a:chOff x="1738950" y="3116763"/>
            <a:chExt cx="1262100" cy="1787825"/>
          </a:xfrm>
        </p:grpSpPr>
        <p:grpSp>
          <p:nvGrpSpPr>
            <p:cNvPr id="341" name="Google Shape;341;p13"/>
            <p:cNvGrpSpPr/>
            <p:nvPr/>
          </p:nvGrpSpPr>
          <p:grpSpPr>
            <a:xfrm>
              <a:off x="1755499" y="3280148"/>
              <a:ext cx="1116349" cy="153900"/>
              <a:chOff x="304725" y="1156025"/>
              <a:chExt cx="1116349" cy="153900"/>
            </a:xfrm>
          </p:grpSpPr>
          <p:sp>
            <p:nvSpPr>
              <p:cNvPr id="342" name="Google Shape;34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catfish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43" name="Google Shape;34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44" name="Google Shape;344;p13"/>
            <p:cNvGrpSpPr/>
            <p:nvPr/>
          </p:nvGrpSpPr>
          <p:grpSpPr>
            <a:xfrm>
              <a:off x="1755499" y="3443542"/>
              <a:ext cx="1116349" cy="153900"/>
              <a:chOff x="304725" y="1156025"/>
              <a:chExt cx="1116349" cy="153900"/>
            </a:xfrm>
          </p:grpSpPr>
          <p:sp>
            <p:nvSpPr>
              <p:cNvPr id="345" name="Google Shape;34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salmon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46" name="Google Shape;34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47" name="Google Shape;347;p13"/>
            <p:cNvGrpSpPr/>
            <p:nvPr/>
          </p:nvGrpSpPr>
          <p:grpSpPr>
            <a:xfrm>
              <a:off x="1755499" y="3606936"/>
              <a:ext cx="1116349" cy="153900"/>
              <a:chOff x="304725" y="1156025"/>
              <a:chExt cx="1116349" cy="153900"/>
            </a:xfrm>
          </p:grpSpPr>
          <p:sp>
            <p:nvSpPr>
              <p:cNvPr id="348" name="Google Shape;34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shrimp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49" name="Google Shape;34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50" name="Google Shape;350;p13"/>
            <p:cNvGrpSpPr/>
            <p:nvPr/>
          </p:nvGrpSpPr>
          <p:grpSpPr>
            <a:xfrm>
              <a:off x="1755499" y="3770330"/>
              <a:ext cx="1116349" cy="153900"/>
              <a:chOff x="304725" y="1156025"/>
              <a:chExt cx="1116349" cy="153900"/>
            </a:xfrm>
          </p:grpSpPr>
          <p:sp>
            <p:nvSpPr>
              <p:cNvPr id="351" name="Google Shape;35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cod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52" name="Google Shape;35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53" name="Google Shape;353;p13"/>
            <p:cNvGrpSpPr/>
            <p:nvPr/>
          </p:nvGrpSpPr>
          <p:grpSpPr>
            <a:xfrm>
              <a:off x="1755499" y="3933724"/>
              <a:ext cx="1116349" cy="153900"/>
              <a:chOff x="304725" y="1156025"/>
              <a:chExt cx="1116349" cy="153900"/>
            </a:xfrm>
          </p:grpSpPr>
          <p:sp>
            <p:nvSpPr>
              <p:cNvPr id="354" name="Google Shape;35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tilapia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55" name="Google Shape;35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56" name="Google Shape;356;p13"/>
            <p:cNvGrpSpPr/>
            <p:nvPr/>
          </p:nvGrpSpPr>
          <p:grpSpPr>
            <a:xfrm>
              <a:off x="1755499" y="4097118"/>
              <a:ext cx="1116349" cy="153900"/>
              <a:chOff x="304725" y="1156025"/>
              <a:chExt cx="1116349" cy="153900"/>
            </a:xfrm>
          </p:grpSpPr>
          <p:sp>
            <p:nvSpPr>
              <p:cNvPr id="357" name="Google Shape;35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tuna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58" name="Google Shape;35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59" name="Google Shape;359;p13"/>
            <p:cNvGrpSpPr/>
            <p:nvPr/>
          </p:nvGrpSpPr>
          <p:grpSpPr>
            <a:xfrm>
              <a:off x="1755499" y="4260512"/>
              <a:ext cx="1116349" cy="153900"/>
              <a:chOff x="304725" y="1156025"/>
              <a:chExt cx="1116349" cy="153900"/>
            </a:xfrm>
          </p:grpSpPr>
          <p:sp>
            <p:nvSpPr>
              <p:cNvPr id="360" name="Google Shape;36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crab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61" name="Google Shape;36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62" name="Google Shape;362;p13"/>
            <p:cNvGrpSpPr/>
            <p:nvPr/>
          </p:nvGrpSpPr>
          <p:grpSpPr>
            <a:xfrm>
              <a:off x="1755499" y="4423899"/>
              <a:ext cx="1116349" cy="153900"/>
              <a:chOff x="304725" y="1156025"/>
              <a:chExt cx="1116349" cy="153900"/>
            </a:xfrm>
          </p:grpSpPr>
          <p:sp>
            <p:nvSpPr>
              <p:cNvPr id="363" name="Google Shape;36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halibut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64" name="Google Shape;36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65" name="Google Shape;365;p13"/>
            <p:cNvGrpSpPr/>
            <p:nvPr/>
          </p:nvGrpSpPr>
          <p:grpSpPr>
            <a:xfrm>
              <a:off x="1755499" y="4587293"/>
              <a:ext cx="1116349" cy="153900"/>
              <a:chOff x="304725" y="1156025"/>
              <a:chExt cx="1116349" cy="153900"/>
            </a:xfrm>
          </p:grpSpPr>
          <p:sp>
            <p:nvSpPr>
              <p:cNvPr id="366" name="Google Shape;36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lobster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67" name="Google Shape;36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68" name="Google Shape;368;p13"/>
            <p:cNvGrpSpPr/>
            <p:nvPr/>
          </p:nvGrpSpPr>
          <p:grpSpPr>
            <a:xfrm>
              <a:off x="1755499" y="4750687"/>
              <a:ext cx="1116349" cy="153900"/>
              <a:chOff x="304725" y="1156025"/>
              <a:chExt cx="1116349" cy="153900"/>
            </a:xfrm>
          </p:grpSpPr>
          <p:sp>
            <p:nvSpPr>
              <p:cNvPr id="369" name="Google Shape;36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oysters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70" name="Google Shape;37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sp>
          <p:nvSpPr>
            <p:cNvPr id="371" name="Google Shape;371;p13"/>
            <p:cNvSpPr txBox="1"/>
            <p:nvPr/>
          </p:nvSpPr>
          <p:spPr>
            <a:xfrm>
              <a:off x="1738950" y="3116763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Seafood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72" name="Google Shape;372;p13"/>
          <p:cNvGrpSpPr/>
          <p:nvPr/>
        </p:nvGrpSpPr>
        <p:grpSpPr>
          <a:xfrm>
            <a:off x="3183149" y="990400"/>
            <a:ext cx="1262100" cy="3424012"/>
            <a:chOff x="288176" y="990400"/>
            <a:chExt cx="1262100" cy="3424012"/>
          </a:xfrm>
        </p:grpSpPr>
        <p:sp>
          <p:nvSpPr>
            <p:cNvPr id="373" name="Google Shape;373;p13"/>
            <p:cNvSpPr txBox="1"/>
            <p:nvPr/>
          </p:nvSpPr>
          <p:spPr>
            <a:xfrm>
              <a:off x="288176" y="990400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Baking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374" name="Google Shape;374;p13"/>
            <p:cNvGrpSpPr/>
            <p:nvPr/>
          </p:nvGrpSpPr>
          <p:grpSpPr>
            <a:xfrm>
              <a:off x="304725" y="1156025"/>
              <a:ext cx="1116349" cy="153900"/>
              <a:chOff x="304725" y="1156025"/>
              <a:chExt cx="1116349" cy="153900"/>
            </a:xfrm>
          </p:grpSpPr>
          <p:sp>
            <p:nvSpPr>
              <p:cNvPr id="375" name="Google Shape;37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baking  powder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76" name="Google Shape;37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77" name="Google Shape;377;p13"/>
            <p:cNvGrpSpPr/>
            <p:nvPr/>
          </p:nvGrpSpPr>
          <p:grpSpPr>
            <a:xfrm>
              <a:off x="304725" y="1319419"/>
              <a:ext cx="1116349" cy="153900"/>
              <a:chOff x="304725" y="1156025"/>
              <a:chExt cx="1116349" cy="153900"/>
            </a:xfrm>
          </p:grpSpPr>
          <p:sp>
            <p:nvSpPr>
              <p:cNvPr id="378" name="Google Shape;37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baking soda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79" name="Google Shape;37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80" name="Google Shape;380;p13"/>
            <p:cNvGrpSpPr/>
            <p:nvPr/>
          </p:nvGrpSpPr>
          <p:grpSpPr>
            <a:xfrm>
              <a:off x="304725" y="1482813"/>
              <a:ext cx="1116349" cy="153900"/>
              <a:chOff x="304725" y="1156025"/>
              <a:chExt cx="1116349" cy="153900"/>
            </a:xfrm>
          </p:grpSpPr>
          <p:sp>
            <p:nvSpPr>
              <p:cNvPr id="381" name="Google Shape;38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bread crumbs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82" name="Google Shape;38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83" name="Google Shape;383;p13"/>
            <p:cNvGrpSpPr/>
            <p:nvPr/>
          </p:nvGrpSpPr>
          <p:grpSpPr>
            <a:xfrm>
              <a:off x="304725" y="1646207"/>
              <a:ext cx="1116349" cy="153900"/>
              <a:chOff x="304725" y="1156025"/>
              <a:chExt cx="1116349" cy="153900"/>
            </a:xfrm>
          </p:grpSpPr>
          <p:sp>
            <p:nvSpPr>
              <p:cNvPr id="384" name="Google Shape;38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cake decor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85" name="Google Shape;38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86" name="Google Shape;386;p13"/>
            <p:cNvGrpSpPr/>
            <p:nvPr/>
          </p:nvGrpSpPr>
          <p:grpSpPr>
            <a:xfrm>
              <a:off x="304725" y="1809601"/>
              <a:ext cx="1116349" cy="153900"/>
              <a:chOff x="304725" y="1156025"/>
              <a:chExt cx="1116349" cy="153900"/>
            </a:xfrm>
          </p:grpSpPr>
          <p:sp>
            <p:nvSpPr>
              <p:cNvPr id="387" name="Google Shape;38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cake mix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88" name="Google Shape;38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89" name="Google Shape;389;p13"/>
            <p:cNvGrpSpPr/>
            <p:nvPr/>
          </p:nvGrpSpPr>
          <p:grpSpPr>
            <a:xfrm>
              <a:off x="304725" y="1972995"/>
              <a:ext cx="1116349" cy="153900"/>
              <a:chOff x="304725" y="1156025"/>
              <a:chExt cx="1116349" cy="153900"/>
            </a:xfrm>
          </p:grpSpPr>
          <p:sp>
            <p:nvSpPr>
              <p:cNvPr id="390" name="Google Shape;39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canned milk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91" name="Google Shape;39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92" name="Google Shape;392;p13"/>
            <p:cNvGrpSpPr/>
            <p:nvPr/>
          </p:nvGrpSpPr>
          <p:grpSpPr>
            <a:xfrm>
              <a:off x="304725" y="2136389"/>
              <a:ext cx="1116349" cy="153900"/>
              <a:chOff x="304725" y="1156025"/>
              <a:chExt cx="1116349" cy="153900"/>
            </a:xfrm>
          </p:grpSpPr>
          <p:sp>
            <p:nvSpPr>
              <p:cNvPr id="393" name="Google Shape;39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chocolate  chips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94" name="Google Shape;39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95" name="Google Shape;395;p13"/>
            <p:cNvGrpSpPr/>
            <p:nvPr/>
          </p:nvGrpSpPr>
          <p:grpSpPr>
            <a:xfrm>
              <a:off x="304725" y="2299783"/>
              <a:ext cx="1116349" cy="153900"/>
              <a:chOff x="304725" y="1156025"/>
              <a:chExt cx="1116349" cy="153900"/>
            </a:xfrm>
          </p:grpSpPr>
          <p:sp>
            <p:nvSpPr>
              <p:cNvPr id="396" name="Google Shape;39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cocoa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97" name="Google Shape;39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98" name="Google Shape;398;p13"/>
            <p:cNvGrpSpPr/>
            <p:nvPr/>
          </p:nvGrpSpPr>
          <p:grpSpPr>
            <a:xfrm>
              <a:off x="304725" y="2463178"/>
              <a:ext cx="1116349" cy="153900"/>
              <a:chOff x="304725" y="1156025"/>
              <a:chExt cx="1116349" cy="153900"/>
            </a:xfrm>
          </p:grpSpPr>
          <p:sp>
            <p:nvSpPr>
              <p:cNvPr id="399" name="Google Shape;39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cornmeal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00" name="Google Shape;40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01" name="Google Shape;401;p13"/>
            <p:cNvGrpSpPr/>
            <p:nvPr/>
          </p:nvGrpSpPr>
          <p:grpSpPr>
            <a:xfrm>
              <a:off x="304725" y="2626572"/>
              <a:ext cx="1116349" cy="153900"/>
              <a:chOff x="304725" y="1156025"/>
              <a:chExt cx="1116349" cy="153900"/>
            </a:xfrm>
          </p:grpSpPr>
          <p:sp>
            <p:nvSpPr>
              <p:cNvPr id="402" name="Google Shape;40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cornstarch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03" name="Google Shape;40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04" name="Google Shape;404;p13"/>
            <p:cNvGrpSpPr/>
            <p:nvPr/>
          </p:nvGrpSpPr>
          <p:grpSpPr>
            <a:xfrm>
              <a:off x="304725" y="2789966"/>
              <a:ext cx="1116349" cy="153900"/>
              <a:chOff x="304725" y="1156025"/>
              <a:chExt cx="1116349" cy="153900"/>
            </a:xfrm>
          </p:grpSpPr>
          <p:sp>
            <p:nvSpPr>
              <p:cNvPr id="405" name="Google Shape;40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flour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06" name="Google Shape;40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07" name="Google Shape;407;p13"/>
            <p:cNvGrpSpPr/>
            <p:nvPr/>
          </p:nvGrpSpPr>
          <p:grpSpPr>
            <a:xfrm>
              <a:off x="304725" y="2953360"/>
              <a:ext cx="1116349" cy="153900"/>
              <a:chOff x="304725" y="1156025"/>
              <a:chExt cx="1116349" cy="153900"/>
            </a:xfrm>
          </p:grpSpPr>
          <p:sp>
            <p:nvSpPr>
              <p:cNvPr id="408" name="Google Shape;40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food coloring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09" name="Google Shape;40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10" name="Google Shape;410;p13"/>
            <p:cNvGrpSpPr/>
            <p:nvPr/>
          </p:nvGrpSpPr>
          <p:grpSpPr>
            <a:xfrm>
              <a:off x="304725" y="3116754"/>
              <a:ext cx="1116349" cy="153900"/>
              <a:chOff x="304725" y="1156025"/>
              <a:chExt cx="1116349" cy="153900"/>
            </a:xfrm>
          </p:grpSpPr>
          <p:sp>
            <p:nvSpPr>
              <p:cNvPr id="411" name="Google Shape;41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frosting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12" name="Google Shape;41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13" name="Google Shape;413;p13"/>
            <p:cNvGrpSpPr/>
            <p:nvPr/>
          </p:nvGrpSpPr>
          <p:grpSpPr>
            <a:xfrm>
              <a:off x="304725" y="3280148"/>
              <a:ext cx="1116349" cy="153900"/>
              <a:chOff x="304725" y="1156025"/>
              <a:chExt cx="1116349" cy="153900"/>
            </a:xfrm>
          </p:grpSpPr>
          <p:sp>
            <p:nvSpPr>
              <p:cNvPr id="414" name="Google Shape;41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muffin mix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15" name="Google Shape;41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16" name="Google Shape;416;p13"/>
            <p:cNvGrpSpPr/>
            <p:nvPr/>
          </p:nvGrpSpPr>
          <p:grpSpPr>
            <a:xfrm>
              <a:off x="304725" y="3443542"/>
              <a:ext cx="1116349" cy="153900"/>
              <a:chOff x="304725" y="1156025"/>
              <a:chExt cx="1116349" cy="153900"/>
            </a:xfrm>
          </p:grpSpPr>
          <p:sp>
            <p:nvSpPr>
              <p:cNvPr id="417" name="Google Shape;41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pie crust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18" name="Google Shape;41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19" name="Google Shape;419;p13"/>
            <p:cNvGrpSpPr/>
            <p:nvPr/>
          </p:nvGrpSpPr>
          <p:grpSpPr>
            <a:xfrm>
              <a:off x="304725" y="3606936"/>
              <a:ext cx="1116349" cy="153900"/>
              <a:chOff x="304725" y="1156025"/>
              <a:chExt cx="1116349" cy="153900"/>
            </a:xfrm>
          </p:grpSpPr>
          <p:sp>
            <p:nvSpPr>
              <p:cNvPr id="420" name="Google Shape;42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shortening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21" name="Google Shape;42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22" name="Google Shape;422;p13"/>
            <p:cNvGrpSpPr/>
            <p:nvPr/>
          </p:nvGrpSpPr>
          <p:grpSpPr>
            <a:xfrm>
              <a:off x="304725" y="3770330"/>
              <a:ext cx="1116349" cy="153900"/>
              <a:chOff x="304725" y="1156025"/>
              <a:chExt cx="1116349" cy="153900"/>
            </a:xfrm>
          </p:grpSpPr>
          <p:sp>
            <p:nvSpPr>
              <p:cNvPr id="423" name="Google Shape;42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sugar (brown)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24" name="Google Shape;42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25" name="Google Shape;425;p13"/>
            <p:cNvGrpSpPr/>
            <p:nvPr/>
          </p:nvGrpSpPr>
          <p:grpSpPr>
            <a:xfrm>
              <a:off x="304725" y="3933724"/>
              <a:ext cx="1116349" cy="153900"/>
              <a:chOff x="304725" y="1156025"/>
              <a:chExt cx="1116349" cy="153900"/>
            </a:xfrm>
          </p:grpSpPr>
          <p:sp>
            <p:nvSpPr>
              <p:cNvPr id="426" name="Google Shape;42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sugar (powdered)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27" name="Google Shape;42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28" name="Google Shape;428;p13"/>
            <p:cNvGrpSpPr/>
            <p:nvPr/>
          </p:nvGrpSpPr>
          <p:grpSpPr>
            <a:xfrm>
              <a:off x="304725" y="4097118"/>
              <a:ext cx="1116349" cy="153900"/>
              <a:chOff x="304725" y="1156025"/>
              <a:chExt cx="1116349" cy="153900"/>
            </a:xfrm>
          </p:grpSpPr>
          <p:sp>
            <p:nvSpPr>
              <p:cNvPr id="429" name="Google Shape;42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sugar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30" name="Google Shape;43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31" name="Google Shape;431;p13"/>
            <p:cNvGrpSpPr/>
            <p:nvPr/>
          </p:nvGrpSpPr>
          <p:grpSpPr>
            <a:xfrm>
              <a:off x="304725" y="4260512"/>
              <a:ext cx="1116349" cy="153900"/>
              <a:chOff x="304725" y="1156025"/>
              <a:chExt cx="1116349" cy="153900"/>
            </a:xfrm>
          </p:grpSpPr>
          <p:sp>
            <p:nvSpPr>
              <p:cNvPr id="432" name="Google Shape;43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yeast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33" name="Google Shape;43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434" name="Google Shape;434;p13"/>
          <p:cNvGrpSpPr/>
          <p:nvPr/>
        </p:nvGrpSpPr>
        <p:grpSpPr>
          <a:xfrm>
            <a:off x="3183149" y="4574276"/>
            <a:ext cx="1262100" cy="2905288"/>
            <a:chOff x="3183149" y="4574276"/>
            <a:chExt cx="1262100" cy="2905288"/>
          </a:xfrm>
        </p:grpSpPr>
        <p:sp>
          <p:nvSpPr>
            <p:cNvPr id="435" name="Google Shape;435;p13"/>
            <p:cNvSpPr txBox="1"/>
            <p:nvPr/>
          </p:nvSpPr>
          <p:spPr>
            <a:xfrm>
              <a:off x="3183149" y="4574276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Snacks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436" name="Google Shape;436;p13"/>
            <p:cNvGrpSpPr/>
            <p:nvPr/>
          </p:nvGrpSpPr>
          <p:grpSpPr>
            <a:xfrm>
              <a:off x="3199698" y="4739901"/>
              <a:ext cx="1116349" cy="153900"/>
              <a:chOff x="304725" y="1156025"/>
              <a:chExt cx="1116349" cy="153900"/>
            </a:xfrm>
          </p:grpSpPr>
          <p:sp>
            <p:nvSpPr>
              <p:cNvPr id="437" name="Google Shape;43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candy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38" name="Google Shape;43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39" name="Google Shape;439;p13"/>
            <p:cNvGrpSpPr/>
            <p:nvPr/>
          </p:nvGrpSpPr>
          <p:grpSpPr>
            <a:xfrm>
              <a:off x="3199698" y="4901512"/>
              <a:ext cx="1116349" cy="153900"/>
              <a:chOff x="304725" y="1156025"/>
              <a:chExt cx="1116349" cy="153900"/>
            </a:xfrm>
          </p:grpSpPr>
          <p:sp>
            <p:nvSpPr>
              <p:cNvPr id="440" name="Google Shape;44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cookies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41" name="Google Shape;44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42" name="Google Shape;442;p13"/>
            <p:cNvGrpSpPr/>
            <p:nvPr/>
          </p:nvGrpSpPr>
          <p:grpSpPr>
            <a:xfrm>
              <a:off x="3199698" y="5063122"/>
              <a:ext cx="1116349" cy="153900"/>
              <a:chOff x="304725" y="1156025"/>
              <a:chExt cx="1116349" cy="153900"/>
            </a:xfrm>
          </p:grpSpPr>
          <p:sp>
            <p:nvSpPr>
              <p:cNvPr id="443" name="Google Shape;44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crackers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44" name="Google Shape;44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45" name="Google Shape;445;p13"/>
            <p:cNvGrpSpPr/>
            <p:nvPr/>
          </p:nvGrpSpPr>
          <p:grpSpPr>
            <a:xfrm>
              <a:off x="3199698" y="5224732"/>
              <a:ext cx="1116349" cy="153900"/>
              <a:chOff x="304725" y="1156025"/>
              <a:chExt cx="1116349" cy="153900"/>
            </a:xfrm>
          </p:grpSpPr>
          <p:sp>
            <p:nvSpPr>
              <p:cNvPr id="446" name="Google Shape;44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dried fruit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47" name="Google Shape;44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48" name="Google Shape;448;p13"/>
            <p:cNvGrpSpPr/>
            <p:nvPr/>
          </p:nvGrpSpPr>
          <p:grpSpPr>
            <a:xfrm>
              <a:off x="3199698" y="5386342"/>
              <a:ext cx="1116349" cy="153900"/>
              <a:chOff x="304725" y="1156025"/>
              <a:chExt cx="1116349" cy="153900"/>
            </a:xfrm>
          </p:grpSpPr>
          <p:sp>
            <p:nvSpPr>
              <p:cNvPr id="449" name="Google Shape;44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fruit snacks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50" name="Google Shape;45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51" name="Google Shape;451;p13"/>
            <p:cNvGrpSpPr/>
            <p:nvPr/>
          </p:nvGrpSpPr>
          <p:grpSpPr>
            <a:xfrm>
              <a:off x="3199698" y="5547952"/>
              <a:ext cx="1116349" cy="153900"/>
              <a:chOff x="304725" y="1156025"/>
              <a:chExt cx="1116349" cy="153900"/>
            </a:xfrm>
          </p:grpSpPr>
          <p:sp>
            <p:nvSpPr>
              <p:cNvPr id="452" name="Google Shape;45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gelatin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53" name="Google Shape;45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54" name="Google Shape;454;p13"/>
            <p:cNvGrpSpPr/>
            <p:nvPr/>
          </p:nvGrpSpPr>
          <p:grpSpPr>
            <a:xfrm>
              <a:off x="3199698" y="5709563"/>
              <a:ext cx="1116349" cy="153900"/>
              <a:chOff x="304725" y="1156025"/>
              <a:chExt cx="1116349" cy="153900"/>
            </a:xfrm>
          </p:grpSpPr>
          <p:sp>
            <p:nvSpPr>
              <p:cNvPr id="455" name="Google Shape;45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graham crackers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56" name="Google Shape;45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57" name="Google Shape;457;p13"/>
            <p:cNvGrpSpPr/>
            <p:nvPr/>
          </p:nvGrpSpPr>
          <p:grpSpPr>
            <a:xfrm>
              <a:off x="3199698" y="5871173"/>
              <a:ext cx="1116349" cy="153900"/>
              <a:chOff x="304725" y="1156025"/>
              <a:chExt cx="1116349" cy="153900"/>
            </a:xfrm>
          </p:grpSpPr>
          <p:sp>
            <p:nvSpPr>
              <p:cNvPr id="458" name="Google Shape;45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granola bars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59" name="Google Shape;45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60" name="Google Shape;460;p13"/>
            <p:cNvGrpSpPr/>
            <p:nvPr/>
          </p:nvGrpSpPr>
          <p:grpSpPr>
            <a:xfrm>
              <a:off x="3199698" y="6032783"/>
              <a:ext cx="1116349" cy="153900"/>
              <a:chOff x="304725" y="1156025"/>
              <a:chExt cx="1116349" cy="153900"/>
            </a:xfrm>
          </p:grpSpPr>
          <p:sp>
            <p:nvSpPr>
              <p:cNvPr id="461" name="Google Shape;46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gum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62" name="Google Shape;46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63" name="Google Shape;463;p13"/>
            <p:cNvGrpSpPr/>
            <p:nvPr/>
          </p:nvGrpSpPr>
          <p:grpSpPr>
            <a:xfrm>
              <a:off x="3199698" y="6194393"/>
              <a:ext cx="1116349" cy="153900"/>
              <a:chOff x="304725" y="1156025"/>
              <a:chExt cx="1116349" cy="153900"/>
            </a:xfrm>
          </p:grpSpPr>
          <p:sp>
            <p:nvSpPr>
              <p:cNvPr id="464" name="Google Shape;46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nuts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65" name="Google Shape;46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66" name="Google Shape;466;p13"/>
            <p:cNvGrpSpPr/>
            <p:nvPr/>
          </p:nvGrpSpPr>
          <p:grpSpPr>
            <a:xfrm>
              <a:off x="3199698" y="6356004"/>
              <a:ext cx="1116349" cy="153900"/>
              <a:chOff x="304725" y="1156025"/>
              <a:chExt cx="1116349" cy="153900"/>
            </a:xfrm>
          </p:grpSpPr>
          <p:sp>
            <p:nvSpPr>
              <p:cNvPr id="467" name="Google Shape;46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popcorn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68" name="Google Shape;46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69" name="Google Shape;469;p13"/>
            <p:cNvGrpSpPr/>
            <p:nvPr/>
          </p:nvGrpSpPr>
          <p:grpSpPr>
            <a:xfrm>
              <a:off x="3199698" y="6517614"/>
              <a:ext cx="1116349" cy="153900"/>
              <a:chOff x="304725" y="1156025"/>
              <a:chExt cx="1116349" cy="153900"/>
            </a:xfrm>
          </p:grpSpPr>
          <p:sp>
            <p:nvSpPr>
              <p:cNvPr id="470" name="Google Shape;47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potato chips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71" name="Google Shape;47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72" name="Google Shape;472;p13"/>
            <p:cNvGrpSpPr/>
            <p:nvPr/>
          </p:nvGrpSpPr>
          <p:grpSpPr>
            <a:xfrm>
              <a:off x="3199698" y="6679224"/>
              <a:ext cx="1116349" cy="153900"/>
              <a:chOff x="304725" y="1156025"/>
              <a:chExt cx="1116349" cy="153900"/>
            </a:xfrm>
          </p:grpSpPr>
          <p:sp>
            <p:nvSpPr>
              <p:cNvPr id="473" name="Google Shape;47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pretzels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74" name="Google Shape;47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75" name="Google Shape;475;p13"/>
            <p:cNvGrpSpPr/>
            <p:nvPr/>
          </p:nvGrpSpPr>
          <p:grpSpPr>
            <a:xfrm>
              <a:off x="3199698" y="6840834"/>
              <a:ext cx="1116349" cy="153900"/>
              <a:chOff x="304725" y="1156025"/>
              <a:chExt cx="1116349" cy="153900"/>
            </a:xfrm>
          </p:grpSpPr>
          <p:sp>
            <p:nvSpPr>
              <p:cNvPr id="476" name="Google Shape;47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pudding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77" name="Google Shape;47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78" name="Google Shape;478;p13"/>
            <p:cNvGrpSpPr/>
            <p:nvPr/>
          </p:nvGrpSpPr>
          <p:grpSpPr>
            <a:xfrm>
              <a:off x="3199698" y="7002444"/>
              <a:ext cx="1116349" cy="153900"/>
              <a:chOff x="304725" y="1156025"/>
              <a:chExt cx="1116349" cy="153900"/>
            </a:xfrm>
          </p:grpSpPr>
          <p:sp>
            <p:nvSpPr>
              <p:cNvPr id="479" name="Google Shape;47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raisins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80" name="Google Shape;48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81" name="Google Shape;481;p13"/>
            <p:cNvGrpSpPr/>
            <p:nvPr/>
          </p:nvGrpSpPr>
          <p:grpSpPr>
            <a:xfrm>
              <a:off x="3199698" y="7164055"/>
              <a:ext cx="1116349" cy="153900"/>
              <a:chOff x="304725" y="1156025"/>
              <a:chExt cx="1116349" cy="153900"/>
            </a:xfrm>
          </p:grpSpPr>
          <p:sp>
            <p:nvSpPr>
              <p:cNvPr id="482" name="Google Shape;48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seeds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83" name="Google Shape;48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84" name="Google Shape;484;p13"/>
            <p:cNvGrpSpPr/>
            <p:nvPr/>
          </p:nvGrpSpPr>
          <p:grpSpPr>
            <a:xfrm>
              <a:off x="3199698" y="7325665"/>
              <a:ext cx="1116349" cy="153900"/>
              <a:chOff x="304725" y="1156025"/>
              <a:chExt cx="1116349" cy="153900"/>
            </a:xfrm>
          </p:grpSpPr>
          <p:sp>
            <p:nvSpPr>
              <p:cNvPr id="485" name="Google Shape;48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tortilla chips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86" name="Google Shape;48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487" name="Google Shape;487;p13"/>
          <p:cNvGrpSpPr/>
          <p:nvPr/>
        </p:nvGrpSpPr>
        <p:grpSpPr>
          <a:xfrm>
            <a:off x="3183149" y="7632827"/>
            <a:ext cx="1262100" cy="2621815"/>
            <a:chOff x="3183149" y="7632827"/>
            <a:chExt cx="1262100" cy="2621815"/>
          </a:xfrm>
        </p:grpSpPr>
        <p:sp>
          <p:nvSpPr>
            <p:cNvPr id="488" name="Google Shape;488;p13"/>
            <p:cNvSpPr txBox="1"/>
            <p:nvPr/>
          </p:nvSpPr>
          <p:spPr>
            <a:xfrm>
              <a:off x="3183149" y="7632827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Bakery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489" name="Google Shape;489;p13"/>
            <p:cNvGrpSpPr/>
            <p:nvPr/>
          </p:nvGrpSpPr>
          <p:grpSpPr>
            <a:xfrm>
              <a:off x="3199698" y="7798452"/>
              <a:ext cx="1116349" cy="153900"/>
              <a:chOff x="304725" y="1156025"/>
              <a:chExt cx="1116349" cy="153900"/>
            </a:xfrm>
          </p:grpSpPr>
          <p:sp>
            <p:nvSpPr>
              <p:cNvPr id="490" name="Google Shape;49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bagels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91" name="Google Shape;49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92" name="Google Shape;492;p13"/>
            <p:cNvGrpSpPr/>
            <p:nvPr/>
          </p:nvGrpSpPr>
          <p:grpSpPr>
            <a:xfrm>
              <a:off x="3199698" y="7962901"/>
              <a:ext cx="1116349" cy="153900"/>
              <a:chOff x="304725" y="1156025"/>
              <a:chExt cx="1116349" cy="153900"/>
            </a:xfrm>
          </p:grpSpPr>
          <p:sp>
            <p:nvSpPr>
              <p:cNvPr id="493" name="Google Shape;49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bread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94" name="Google Shape;49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95" name="Google Shape;495;p13"/>
            <p:cNvGrpSpPr/>
            <p:nvPr/>
          </p:nvGrpSpPr>
          <p:grpSpPr>
            <a:xfrm>
              <a:off x="3199698" y="8127350"/>
              <a:ext cx="1116349" cy="153900"/>
              <a:chOff x="304725" y="1156025"/>
              <a:chExt cx="1116349" cy="153900"/>
            </a:xfrm>
          </p:grpSpPr>
          <p:sp>
            <p:nvSpPr>
              <p:cNvPr id="496" name="Google Shape;49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donuts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97" name="Google Shape;49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498" name="Google Shape;498;p13"/>
            <p:cNvGrpSpPr/>
            <p:nvPr/>
          </p:nvGrpSpPr>
          <p:grpSpPr>
            <a:xfrm>
              <a:off x="3199698" y="8291800"/>
              <a:ext cx="1116349" cy="153900"/>
              <a:chOff x="304725" y="1156025"/>
              <a:chExt cx="1116349" cy="153900"/>
            </a:xfrm>
          </p:grpSpPr>
          <p:sp>
            <p:nvSpPr>
              <p:cNvPr id="499" name="Google Shape;49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cake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00" name="Google Shape;50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01" name="Google Shape;501;p13"/>
            <p:cNvGrpSpPr/>
            <p:nvPr/>
          </p:nvGrpSpPr>
          <p:grpSpPr>
            <a:xfrm>
              <a:off x="3199698" y="8456249"/>
              <a:ext cx="1116349" cy="153900"/>
              <a:chOff x="304725" y="1156025"/>
              <a:chExt cx="1116349" cy="153900"/>
            </a:xfrm>
          </p:grpSpPr>
          <p:sp>
            <p:nvSpPr>
              <p:cNvPr id="502" name="Google Shape;50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cookies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03" name="Google Shape;50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04" name="Google Shape;504;p13"/>
            <p:cNvGrpSpPr/>
            <p:nvPr/>
          </p:nvGrpSpPr>
          <p:grpSpPr>
            <a:xfrm>
              <a:off x="3199698" y="8620698"/>
              <a:ext cx="1116349" cy="153900"/>
              <a:chOff x="304725" y="1156025"/>
              <a:chExt cx="1116349" cy="153900"/>
            </a:xfrm>
          </p:grpSpPr>
          <p:sp>
            <p:nvSpPr>
              <p:cNvPr id="505" name="Google Shape;50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croutons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06" name="Google Shape;50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07" name="Google Shape;507;p13"/>
            <p:cNvGrpSpPr/>
            <p:nvPr/>
          </p:nvGrpSpPr>
          <p:grpSpPr>
            <a:xfrm>
              <a:off x="3199698" y="8785148"/>
              <a:ext cx="1116349" cy="153900"/>
              <a:chOff x="304725" y="1156025"/>
              <a:chExt cx="1116349" cy="153900"/>
            </a:xfrm>
          </p:grpSpPr>
          <p:sp>
            <p:nvSpPr>
              <p:cNvPr id="508" name="Google Shape;50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dinner rolls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09" name="Google Shape;50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10" name="Google Shape;510;p13"/>
            <p:cNvGrpSpPr/>
            <p:nvPr/>
          </p:nvGrpSpPr>
          <p:grpSpPr>
            <a:xfrm>
              <a:off x="3199698" y="8949597"/>
              <a:ext cx="1116349" cy="153900"/>
              <a:chOff x="304725" y="1156025"/>
              <a:chExt cx="1116349" cy="153900"/>
            </a:xfrm>
          </p:grpSpPr>
          <p:sp>
            <p:nvSpPr>
              <p:cNvPr id="511" name="Google Shape;51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hamburger buns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2" name="Google Shape;51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13" name="Google Shape;513;p13"/>
            <p:cNvGrpSpPr/>
            <p:nvPr/>
          </p:nvGrpSpPr>
          <p:grpSpPr>
            <a:xfrm>
              <a:off x="3199698" y="9114046"/>
              <a:ext cx="1116349" cy="153900"/>
              <a:chOff x="304725" y="1156025"/>
              <a:chExt cx="1116349" cy="153900"/>
            </a:xfrm>
          </p:grpSpPr>
          <p:sp>
            <p:nvSpPr>
              <p:cNvPr id="514" name="Google Shape;51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hot dog buns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5" name="Google Shape;51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16" name="Google Shape;516;p13"/>
            <p:cNvGrpSpPr/>
            <p:nvPr/>
          </p:nvGrpSpPr>
          <p:grpSpPr>
            <a:xfrm>
              <a:off x="3199698" y="9278496"/>
              <a:ext cx="1116349" cy="153900"/>
              <a:chOff x="304725" y="1156025"/>
              <a:chExt cx="1116349" cy="153900"/>
            </a:xfrm>
          </p:grpSpPr>
          <p:sp>
            <p:nvSpPr>
              <p:cNvPr id="517" name="Google Shape;51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muffins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8" name="Google Shape;51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19" name="Google Shape;519;p13"/>
            <p:cNvGrpSpPr/>
            <p:nvPr/>
          </p:nvGrpSpPr>
          <p:grpSpPr>
            <a:xfrm>
              <a:off x="3199698" y="9442945"/>
              <a:ext cx="1116349" cy="153900"/>
              <a:chOff x="304725" y="1156025"/>
              <a:chExt cx="1116349" cy="153900"/>
            </a:xfrm>
          </p:grpSpPr>
          <p:sp>
            <p:nvSpPr>
              <p:cNvPr id="520" name="Google Shape;52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pastries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21" name="Google Shape;52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22" name="Google Shape;522;p13"/>
            <p:cNvGrpSpPr/>
            <p:nvPr/>
          </p:nvGrpSpPr>
          <p:grpSpPr>
            <a:xfrm>
              <a:off x="3199698" y="9607394"/>
              <a:ext cx="1116349" cy="153900"/>
              <a:chOff x="304725" y="1156025"/>
              <a:chExt cx="1116349" cy="153900"/>
            </a:xfrm>
          </p:grpSpPr>
          <p:sp>
            <p:nvSpPr>
              <p:cNvPr id="523" name="Google Shape;52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pie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24" name="Google Shape;52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25" name="Google Shape;525;p13"/>
            <p:cNvGrpSpPr/>
            <p:nvPr/>
          </p:nvGrpSpPr>
          <p:grpSpPr>
            <a:xfrm>
              <a:off x="3199698" y="9771843"/>
              <a:ext cx="1116349" cy="153900"/>
              <a:chOff x="304725" y="1156025"/>
              <a:chExt cx="1116349" cy="153900"/>
            </a:xfrm>
          </p:grpSpPr>
          <p:sp>
            <p:nvSpPr>
              <p:cNvPr id="526" name="Google Shape;52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pita bread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27" name="Google Shape;52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28" name="Google Shape;528;p13"/>
            <p:cNvGrpSpPr/>
            <p:nvPr/>
          </p:nvGrpSpPr>
          <p:grpSpPr>
            <a:xfrm>
              <a:off x="3199698" y="9936293"/>
              <a:ext cx="1116349" cy="153900"/>
              <a:chOff x="304725" y="1156025"/>
              <a:chExt cx="1116349" cy="153900"/>
            </a:xfrm>
          </p:grpSpPr>
          <p:sp>
            <p:nvSpPr>
              <p:cNvPr id="529" name="Google Shape;52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tortillas (corn)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30" name="Google Shape;53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31" name="Google Shape;531;p13"/>
            <p:cNvGrpSpPr/>
            <p:nvPr/>
          </p:nvGrpSpPr>
          <p:grpSpPr>
            <a:xfrm>
              <a:off x="3199698" y="10100742"/>
              <a:ext cx="1116349" cy="153900"/>
              <a:chOff x="304725" y="1156025"/>
              <a:chExt cx="1116349" cy="153900"/>
            </a:xfrm>
          </p:grpSpPr>
          <p:sp>
            <p:nvSpPr>
              <p:cNvPr id="532" name="Google Shape;53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tortillas (flour)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33" name="Google Shape;53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534" name="Google Shape;534;p13"/>
          <p:cNvGrpSpPr/>
          <p:nvPr/>
        </p:nvGrpSpPr>
        <p:grpSpPr>
          <a:xfrm>
            <a:off x="4640598" y="990400"/>
            <a:ext cx="1262100" cy="1783447"/>
            <a:chOff x="4640598" y="990400"/>
            <a:chExt cx="1262100" cy="1783447"/>
          </a:xfrm>
        </p:grpSpPr>
        <p:sp>
          <p:nvSpPr>
            <p:cNvPr id="535" name="Google Shape;535;p13"/>
            <p:cNvSpPr txBox="1"/>
            <p:nvPr/>
          </p:nvSpPr>
          <p:spPr>
            <a:xfrm>
              <a:off x="4640598" y="990400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Pasta &amp; Rice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536" name="Google Shape;536;p13"/>
            <p:cNvGrpSpPr/>
            <p:nvPr/>
          </p:nvGrpSpPr>
          <p:grpSpPr>
            <a:xfrm>
              <a:off x="4657147" y="1149400"/>
              <a:ext cx="1116349" cy="153900"/>
              <a:chOff x="304725" y="1156025"/>
              <a:chExt cx="1116349" cy="153900"/>
            </a:xfrm>
          </p:grpSpPr>
          <p:sp>
            <p:nvSpPr>
              <p:cNvPr id="537" name="Google Shape;53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brown rice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38" name="Google Shape;53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39" name="Google Shape;539;p13"/>
            <p:cNvGrpSpPr/>
            <p:nvPr/>
          </p:nvGrpSpPr>
          <p:grpSpPr>
            <a:xfrm>
              <a:off x="4657147" y="1312795"/>
              <a:ext cx="1116349" cy="153900"/>
              <a:chOff x="304725" y="1156025"/>
              <a:chExt cx="1116349" cy="153900"/>
            </a:xfrm>
          </p:grpSpPr>
          <p:sp>
            <p:nvSpPr>
              <p:cNvPr id="540" name="Google Shape;54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burger helper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41" name="Google Shape;54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42" name="Google Shape;542;p13"/>
            <p:cNvGrpSpPr/>
            <p:nvPr/>
          </p:nvGrpSpPr>
          <p:grpSpPr>
            <a:xfrm>
              <a:off x="4657147" y="1476189"/>
              <a:ext cx="1116349" cy="153900"/>
              <a:chOff x="304725" y="1156025"/>
              <a:chExt cx="1116349" cy="153900"/>
            </a:xfrm>
          </p:grpSpPr>
          <p:sp>
            <p:nvSpPr>
              <p:cNvPr id="543" name="Google Shape;54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couscous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44" name="Google Shape;54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45" name="Google Shape;545;p13"/>
            <p:cNvGrpSpPr/>
            <p:nvPr/>
          </p:nvGrpSpPr>
          <p:grpSpPr>
            <a:xfrm>
              <a:off x="4657147" y="1639583"/>
              <a:ext cx="1116349" cy="153900"/>
              <a:chOff x="304725" y="1156025"/>
              <a:chExt cx="1116349" cy="153900"/>
            </a:xfrm>
          </p:grpSpPr>
          <p:sp>
            <p:nvSpPr>
              <p:cNvPr id="546" name="Google Shape;54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elbow macaroni 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47" name="Google Shape;54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48" name="Google Shape;548;p13"/>
            <p:cNvGrpSpPr/>
            <p:nvPr/>
          </p:nvGrpSpPr>
          <p:grpSpPr>
            <a:xfrm>
              <a:off x="4657147" y="1802977"/>
              <a:ext cx="1116349" cy="153900"/>
              <a:chOff x="304725" y="1156025"/>
              <a:chExt cx="1116349" cy="153900"/>
            </a:xfrm>
          </p:grpSpPr>
          <p:sp>
            <p:nvSpPr>
              <p:cNvPr id="549" name="Google Shape;54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lasagna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50" name="Google Shape;55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51" name="Google Shape;551;p13"/>
            <p:cNvGrpSpPr/>
            <p:nvPr/>
          </p:nvGrpSpPr>
          <p:grpSpPr>
            <a:xfrm>
              <a:off x="4657147" y="1966371"/>
              <a:ext cx="1116349" cy="153900"/>
              <a:chOff x="304725" y="1156025"/>
              <a:chExt cx="1116349" cy="153900"/>
            </a:xfrm>
          </p:grpSpPr>
          <p:sp>
            <p:nvSpPr>
              <p:cNvPr id="552" name="Google Shape;55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mac &amp; cheese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53" name="Google Shape;55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54" name="Google Shape;554;p13"/>
            <p:cNvGrpSpPr/>
            <p:nvPr/>
          </p:nvGrpSpPr>
          <p:grpSpPr>
            <a:xfrm>
              <a:off x="4657147" y="2129765"/>
              <a:ext cx="1116349" cy="153900"/>
              <a:chOff x="304725" y="1156025"/>
              <a:chExt cx="1116349" cy="153900"/>
            </a:xfrm>
          </p:grpSpPr>
          <p:sp>
            <p:nvSpPr>
              <p:cNvPr id="555" name="Google Shape;55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noodle mix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56" name="Google Shape;55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57" name="Google Shape;557;p13"/>
            <p:cNvGrpSpPr/>
            <p:nvPr/>
          </p:nvGrpSpPr>
          <p:grpSpPr>
            <a:xfrm>
              <a:off x="4657147" y="2293159"/>
              <a:ext cx="1116349" cy="153900"/>
              <a:chOff x="304725" y="1156025"/>
              <a:chExt cx="1116349" cy="153900"/>
            </a:xfrm>
          </p:grpSpPr>
          <p:sp>
            <p:nvSpPr>
              <p:cNvPr id="558" name="Google Shape;55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rice mix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59" name="Google Shape;55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60" name="Google Shape;560;p13"/>
            <p:cNvGrpSpPr/>
            <p:nvPr/>
          </p:nvGrpSpPr>
          <p:grpSpPr>
            <a:xfrm>
              <a:off x="4657147" y="2456553"/>
              <a:ext cx="1116349" cy="153900"/>
              <a:chOff x="304725" y="1156025"/>
              <a:chExt cx="1116349" cy="153900"/>
            </a:xfrm>
          </p:grpSpPr>
          <p:sp>
            <p:nvSpPr>
              <p:cNvPr id="561" name="Google Shape;56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spaghetti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62" name="Google Shape;56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63" name="Google Shape;563;p13"/>
            <p:cNvGrpSpPr/>
            <p:nvPr/>
          </p:nvGrpSpPr>
          <p:grpSpPr>
            <a:xfrm>
              <a:off x="4657147" y="2619947"/>
              <a:ext cx="1116349" cy="153900"/>
              <a:chOff x="304725" y="1156025"/>
              <a:chExt cx="1116349" cy="153900"/>
            </a:xfrm>
          </p:grpSpPr>
          <p:sp>
            <p:nvSpPr>
              <p:cNvPr id="564" name="Google Shape;56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white rice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65" name="Google Shape;56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566" name="Google Shape;566;p13"/>
          <p:cNvGrpSpPr/>
          <p:nvPr/>
        </p:nvGrpSpPr>
        <p:grpSpPr>
          <a:xfrm>
            <a:off x="4640598" y="2940954"/>
            <a:ext cx="1262100" cy="3410562"/>
            <a:chOff x="4640598" y="2940954"/>
            <a:chExt cx="1262100" cy="3410562"/>
          </a:xfrm>
        </p:grpSpPr>
        <p:sp>
          <p:nvSpPr>
            <p:cNvPr id="567" name="Google Shape;567;p13"/>
            <p:cNvSpPr txBox="1"/>
            <p:nvPr/>
          </p:nvSpPr>
          <p:spPr>
            <a:xfrm>
              <a:off x="4640598" y="2940954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Cans &amp; Jars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568" name="Google Shape;568;p13"/>
            <p:cNvGrpSpPr/>
            <p:nvPr/>
          </p:nvGrpSpPr>
          <p:grpSpPr>
            <a:xfrm>
              <a:off x="4657147" y="3106579"/>
              <a:ext cx="1116349" cy="153900"/>
              <a:chOff x="304725" y="1156025"/>
              <a:chExt cx="1116349" cy="153900"/>
            </a:xfrm>
          </p:grpSpPr>
          <p:sp>
            <p:nvSpPr>
              <p:cNvPr id="569" name="Google Shape;56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applesauce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70" name="Google Shape;57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71" name="Google Shape;571;p13"/>
            <p:cNvGrpSpPr/>
            <p:nvPr/>
          </p:nvGrpSpPr>
          <p:grpSpPr>
            <a:xfrm>
              <a:off x="4657147" y="3269265"/>
              <a:ext cx="1116349" cy="153900"/>
              <a:chOff x="304725" y="1156025"/>
              <a:chExt cx="1116349" cy="153900"/>
            </a:xfrm>
          </p:grpSpPr>
          <p:sp>
            <p:nvSpPr>
              <p:cNvPr id="572" name="Google Shape;57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baked beans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73" name="Google Shape;57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74" name="Google Shape;574;p13"/>
            <p:cNvGrpSpPr/>
            <p:nvPr/>
          </p:nvGrpSpPr>
          <p:grpSpPr>
            <a:xfrm>
              <a:off x="4657147" y="3431951"/>
              <a:ext cx="1116349" cy="153900"/>
              <a:chOff x="304725" y="1156025"/>
              <a:chExt cx="1116349" cy="153900"/>
            </a:xfrm>
          </p:grpSpPr>
          <p:sp>
            <p:nvSpPr>
              <p:cNvPr id="575" name="Google Shape;57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black beans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76" name="Google Shape;57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77" name="Google Shape;577;p13"/>
            <p:cNvGrpSpPr/>
            <p:nvPr/>
          </p:nvGrpSpPr>
          <p:grpSpPr>
            <a:xfrm>
              <a:off x="4657147" y="3594637"/>
              <a:ext cx="1116349" cy="153900"/>
              <a:chOff x="304725" y="1156025"/>
              <a:chExt cx="1116349" cy="153900"/>
            </a:xfrm>
          </p:grpSpPr>
          <p:sp>
            <p:nvSpPr>
              <p:cNvPr id="578" name="Google Shape;57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broth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79" name="Google Shape;57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80" name="Google Shape;580;p13"/>
            <p:cNvGrpSpPr/>
            <p:nvPr/>
          </p:nvGrpSpPr>
          <p:grpSpPr>
            <a:xfrm>
              <a:off x="4657147" y="3757323"/>
              <a:ext cx="1116349" cy="153900"/>
              <a:chOff x="304725" y="1156025"/>
              <a:chExt cx="1116349" cy="153900"/>
            </a:xfrm>
          </p:grpSpPr>
          <p:sp>
            <p:nvSpPr>
              <p:cNvPr id="581" name="Google Shape;58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bullion cubes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82" name="Google Shape;58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83" name="Google Shape;583;p13"/>
            <p:cNvGrpSpPr/>
            <p:nvPr/>
          </p:nvGrpSpPr>
          <p:grpSpPr>
            <a:xfrm>
              <a:off x="4657147" y="3920010"/>
              <a:ext cx="1116349" cy="153900"/>
              <a:chOff x="304725" y="1156025"/>
              <a:chExt cx="1116349" cy="153900"/>
            </a:xfrm>
          </p:grpSpPr>
          <p:sp>
            <p:nvSpPr>
              <p:cNvPr id="584" name="Google Shape;58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canned fruit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85" name="Google Shape;58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86" name="Google Shape;586;p13"/>
            <p:cNvGrpSpPr/>
            <p:nvPr/>
          </p:nvGrpSpPr>
          <p:grpSpPr>
            <a:xfrm>
              <a:off x="4657147" y="4082696"/>
              <a:ext cx="1116349" cy="153900"/>
              <a:chOff x="304725" y="1156025"/>
              <a:chExt cx="1116349" cy="153900"/>
            </a:xfrm>
          </p:grpSpPr>
          <p:sp>
            <p:nvSpPr>
              <p:cNvPr id="587" name="Google Shape;58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canned vegetables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88" name="Google Shape;58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89" name="Google Shape;589;p13"/>
            <p:cNvGrpSpPr/>
            <p:nvPr/>
          </p:nvGrpSpPr>
          <p:grpSpPr>
            <a:xfrm>
              <a:off x="4657147" y="4245382"/>
              <a:ext cx="1116349" cy="153900"/>
              <a:chOff x="304725" y="1156025"/>
              <a:chExt cx="1116349" cy="153900"/>
            </a:xfrm>
          </p:grpSpPr>
          <p:sp>
            <p:nvSpPr>
              <p:cNvPr id="590" name="Google Shape;59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chili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91" name="Google Shape;59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92" name="Google Shape;592;p13"/>
            <p:cNvGrpSpPr/>
            <p:nvPr/>
          </p:nvGrpSpPr>
          <p:grpSpPr>
            <a:xfrm>
              <a:off x="4657147" y="4408068"/>
              <a:ext cx="1116349" cy="153900"/>
              <a:chOff x="304725" y="1156025"/>
              <a:chExt cx="1116349" cy="153900"/>
            </a:xfrm>
          </p:grpSpPr>
          <p:sp>
            <p:nvSpPr>
              <p:cNvPr id="593" name="Google Shape;59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corn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94" name="Google Shape;59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95" name="Google Shape;595;p13"/>
            <p:cNvGrpSpPr/>
            <p:nvPr/>
          </p:nvGrpSpPr>
          <p:grpSpPr>
            <a:xfrm>
              <a:off x="4657147" y="4570754"/>
              <a:ext cx="1116349" cy="153900"/>
              <a:chOff x="304725" y="1156025"/>
              <a:chExt cx="1116349" cy="153900"/>
            </a:xfrm>
          </p:grpSpPr>
          <p:sp>
            <p:nvSpPr>
              <p:cNvPr id="596" name="Google Shape;59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creamed corn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97" name="Google Shape;59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598" name="Google Shape;598;p13"/>
            <p:cNvGrpSpPr/>
            <p:nvPr/>
          </p:nvGrpSpPr>
          <p:grpSpPr>
            <a:xfrm>
              <a:off x="4657147" y="4733440"/>
              <a:ext cx="1116349" cy="153900"/>
              <a:chOff x="304725" y="1156025"/>
              <a:chExt cx="1116349" cy="153900"/>
            </a:xfrm>
          </p:grpSpPr>
          <p:sp>
            <p:nvSpPr>
              <p:cNvPr id="599" name="Google Shape;59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jam/jelly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00" name="Google Shape;60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01" name="Google Shape;601;p13"/>
            <p:cNvGrpSpPr/>
            <p:nvPr/>
          </p:nvGrpSpPr>
          <p:grpSpPr>
            <a:xfrm>
              <a:off x="4657147" y="4896126"/>
              <a:ext cx="1116349" cy="153900"/>
              <a:chOff x="304725" y="1156025"/>
              <a:chExt cx="1116349" cy="153900"/>
            </a:xfrm>
          </p:grpSpPr>
          <p:sp>
            <p:nvSpPr>
              <p:cNvPr id="602" name="Google Shape;60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mushrooms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03" name="Google Shape;60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04" name="Google Shape;604;p13"/>
            <p:cNvGrpSpPr/>
            <p:nvPr/>
          </p:nvGrpSpPr>
          <p:grpSpPr>
            <a:xfrm>
              <a:off x="4657147" y="5058813"/>
              <a:ext cx="1116349" cy="153900"/>
              <a:chOff x="304725" y="1156025"/>
              <a:chExt cx="1116349" cy="153900"/>
            </a:xfrm>
          </p:grpSpPr>
          <p:sp>
            <p:nvSpPr>
              <p:cNvPr id="605" name="Google Shape;60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olives (green)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06" name="Google Shape;60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07" name="Google Shape;607;p13"/>
            <p:cNvGrpSpPr/>
            <p:nvPr/>
          </p:nvGrpSpPr>
          <p:grpSpPr>
            <a:xfrm>
              <a:off x="4657147" y="5221499"/>
              <a:ext cx="1116349" cy="153900"/>
              <a:chOff x="304725" y="1156025"/>
              <a:chExt cx="1116349" cy="153900"/>
            </a:xfrm>
          </p:grpSpPr>
          <p:sp>
            <p:nvSpPr>
              <p:cNvPr id="608" name="Google Shape;60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olives (black)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09" name="Google Shape;60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10" name="Google Shape;610;p13"/>
            <p:cNvGrpSpPr/>
            <p:nvPr/>
          </p:nvGrpSpPr>
          <p:grpSpPr>
            <a:xfrm>
              <a:off x="4657147" y="5384185"/>
              <a:ext cx="1116349" cy="153900"/>
              <a:chOff x="304725" y="1156025"/>
              <a:chExt cx="1116349" cy="153900"/>
            </a:xfrm>
          </p:grpSpPr>
          <p:sp>
            <p:nvSpPr>
              <p:cNvPr id="611" name="Google Shape;61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pasta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12" name="Google Shape;61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13" name="Google Shape;613;p13"/>
            <p:cNvGrpSpPr/>
            <p:nvPr/>
          </p:nvGrpSpPr>
          <p:grpSpPr>
            <a:xfrm>
              <a:off x="4657147" y="5546871"/>
              <a:ext cx="1116349" cy="153900"/>
              <a:chOff x="304725" y="1156025"/>
              <a:chExt cx="1116349" cy="153900"/>
            </a:xfrm>
          </p:grpSpPr>
          <p:sp>
            <p:nvSpPr>
              <p:cNvPr id="614" name="Google Shape;61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pasta sauce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15" name="Google Shape;61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16" name="Google Shape;616;p13"/>
            <p:cNvGrpSpPr/>
            <p:nvPr/>
          </p:nvGrpSpPr>
          <p:grpSpPr>
            <a:xfrm>
              <a:off x="4657147" y="5709557"/>
              <a:ext cx="1116349" cy="153900"/>
              <a:chOff x="304725" y="1156025"/>
              <a:chExt cx="1116349" cy="153900"/>
            </a:xfrm>
          </p:grpSpPr>
          <p:sp>
            <p:nvSpPr>
              <p:cNvPr id="617" name="Google Shape;61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peanut butter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18" name="Google Shape;61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19" name="Google Shape;619;p13"/>
            <p:cNvGrpSpPr/>
            <p:nvPr/>
          </p:nvGrpSpPr>
          <p:grpSpPr>
            <a:xfrm>
              <a:off x="4657147" y="5872243"/>
              <a:ext cx="1116349" cy="153900"/>
              <a:chOff x="304725" y="1156025"/>
              <a:chExt cx="1116349" cy="153900"/>
            </a:xfrm>
          </p:grpSpPr>
          <p:sp>
            <p:nvSpPr>
              <p:cNvPr id="620" name="Google Shape;62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pickles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21" name="Google Shape;62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22" name="Google Shape;622;p13"/>
            <p:cNvGrpSpPr/>
            <p:nvPr/>
          </p:nvGrpSpPr>
          <p:grpSpPr>
            <a:xfrm>
              <a:off x="4657147" y="6034930"/>
              <a:ext cx="1116349" cy="153900"/>
              <a:chOff x="304725" y="1156025"/>
              <a:chExt cx="1116349" cy="153900"/>
            </a:xfrm>
          </p:grpSpPr>
          <p:sp>
            <p:nvSpPr>
              <p:cNvPr id="623" name="Google Shape;62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pie filling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24" name="Google Shape;62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25" name="Google Shape;625;p13"/>
            <p:cNvGrpSpPr/>
            <p:nvPr/>
          </p:nvGrpSpPr>
          <p:grpSpPr>
            <a:xfrm>
              <a:off x="4657147" y="6197616"/>
              <a:ext cx="1116349" cy="153900"/>
              <a:chOff x="304725" y="1156025"/>
              <a:chExt cx="1116349" cy="153900"/>
            </a:xfrm>
          </p:grpSpPr>
          <p:sp>
            <p:nvSpPr>
              <p:cNvPr id="626" name="Google Shape;62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soup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27" name="Google Shape;62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628" name="Google Shape;628;p13"/>
          <p:cNvGrpSpPr/>
          <p:nvPr/>
        </p:nvGrpSpPr>
        <p:grpSpPr>
          <a:xfrm>
            <a:off x="4640598" y="6496451"/>
            <a:ext cx="1262100" cy="3443243"/>
            <a:chOff x="4640598" y="6496451"/>
            <a:chExt cx="1262100" cy="3443243"/>
          </a:xfrm>
        </p:grpSpPr>
        <p:sp>
          <p:nvSpPr>
            <p:cNvPr id="629" name="Google Shape;629;p13"/>
            <p:cNvSpPr txBox="1"/>
            <p:nvPr/>
          </p:nvSpPr>
          <p:spPr>
            <a:xfrm>
              <a:off x="4640598" y="6496451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Refrigerated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630" name="Google Shape;630;p13"/>
            <p:cNvGrpSpPr/>
            <p:nvPr/>
          </p:nvGrpSpPr>
          <p:grpSpPr>
            <a:xfrm>
              <a:off x="4657147" y="6662076"/>
              <a:ext cx="1116349" cy="153900"/>
              <a:chOff x="304725" y="1156025"/>
              <a:chExt cx="1116349" cy="153900"/>
            </a:xfrm>
          </p:grpSpPr>
          <p:sp>
            <p:nvSpPr>
              <p:cNvPr id="631" name="Google Shape;63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biscuits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32" name="Google Shape;63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33" name="Google Shape;633;p13"/>
            <p:cNvGrpSpPr/>
            <p:nvPr/>
          </p:nvGrpSpPr>
          <p:grpSpPr>
            <a:xfrm>
              <a:off x="4657147" y="6826483"/>
              <a:ext cx="1116349" cy="153900"/>
              <a:chOff x="304725" y="1156025"/>
              <a:chExt cx="1116349" cy="153900"/>
            </a:xfrm>
          </p:grpSpPr>
          <p:sp>
            <p:nvSpPr>
              <p:cNvPr id="634" name="Google Shape;63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butter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35" name="Google Shape;63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36" name="Google Shape;636;p13"/>
            <p:cNvGrpSpPr/>
            <p:nvPr/>
          </p:nvGrpSpPr>
          <p:grpSpPr>
            <a:xfrm>
              <a:off x="4657147" y="6990889"/>
              <a:ext cx="1116349" cy="153900"/>
              <a:chOff x="304725" y="1156025"/>
              <a:chExt cx="1116349" cy="153900"/>
            </a:xfrm>
          </p:grpSpPr>
          <p:sp>
            <p:nvSpPr>
              <p:cNvPr id="637" name="Google Shape;63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cheddar cheese 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38" name="Google Shape;63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39" name="Google Shape;639;p13"/>
            <p:cNvGrpSpPr/>
            <p:nvPr/>
          </p:nvGrpSpPr>
          <p:grpSpPr>
            <a:xfrm>
              <a:off x="4657147" y="7155295"/>
              <a:ext cx="1116349" cy="153900"/>
              <a:chOff x="304725" y="1156025"/>
              <a:chExt cx="1116349" cy="153900"/>
            </a:xfrm>
          </p:grpSpPr>
          <p:sp>
            <p:nvSpPr>
              <p:cNvPr id="640" name="Google Shape;64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cream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41" name="Google Shape;64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42" name="Google Shape;642;p13"/>
            <p:cNvGrpSpPr/>
            <p:nvPr/>
          </p:nvGrpSpPr>
          <p:grpSpPr>
            <a:xfrm>
              <a:off x="4657147" y="7319701"/>
              <a:ext cx="1116349" cy="153900"/>
              <a:chOff x="304725" y="1156025"/>
              <a:chExt cx="1116349" cy="153900"/>
            </a:xfrm>
          </p:grpSpPr>
          <p:sp>
            <p:nvSpPr>
              <p:cNvPr id="643" name="Google Shape;64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cream choose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44" name="Google Shape;64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45" name="Google Shape;645;p13"/>
            <p:cNvGrpSpPr/>
            <p:nvPr/>
          </p:nvGrpSpPr>
          <p:grpSpPr>
            <a:xfrm>
              <a:off x="4657147" y="7484107"/>
              <a:ext cx="1116349" cy="153900"/>
              <a:chOff x="304725" y="1156025"/>
              <a:chExt cx="1116349" cy="153900"/>
            </a:xfrm>
          </p:grpSpPr>
          <p:sp>
            <p:nvSpPr>
              <p:cNvPr id="646" name="Google Shape;64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dip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47" name="Google Shape;64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48" name="Google Shape;648;p13"/>
            <p:cNvGrpSpPr/>
            <p:nvPr/>
          </p:nvGrpSpPr>
          <p:grpSpPr>
            <a:xfrm>
              <a:off x="4657147" y="7648514"/>
              <a:ext cx="1116349" cy="153900"/>
              <a:chOff x="304725" y="1156025"/>
              <a:chExt cx="1116349" cy="153900"/>
            </a:xfrm>
          </p:grpSpPr>
          <p:sp>
            <p:nvSpPr>
              <p:cNvPr id="649" name="Google Shape;64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eggs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50" name="Google Shape;65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51" name="Google Shape;651;p13"/>
            <p:cNvGrpSpPr/>
            <p:nvPr/>
          </p:nvGrpSpPr>
          <p:grpSpPr>
            <a:xfrm>
              <a:off x="4657147" y="7812920"/>
              <a:ext cx="1116349" cy="153900"/>
              <a:chOff x="304725" y="1156025"/>
              <a:chExt cx="1116349" cy="153900"/>
            </a:xfrm>
          </p:grpSpPr>
          <p:sp>
            <p:nvSpPr>
              <p:cNvPr id="652" name="Google Shape;65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egg substitute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53" name="Google Shape;65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54" name="Google Shape;654;p13"/>
            <p:cNvGrpSpPr/>
            <p:nvPr/>
          </p:nvGrpSpPr>
          <p:grpSpPr>
            <a:xfrm>
              <a:off x="4657147" y="7977326"/>
              <a:ext cx="1116349" cy="153900"/>
              <a:chOff x="304725" y="1156025"/>
              <a:chExt cx="1116349" cy="153900"/>
            </a:xfrm>
          </p:grpSpPr>
          <p:sp>
            <p:nvSpPr>
              <p:cNvPr id="655" name="Google Shape;65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feta cheese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56" name="Google Shape;65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57" name="Google Shape;657;p13"/>
            <p:cNvGrpSpPr/>
            <p:nvPr/>
          </p:nvGrpSpPr>
          <p:grpSpPr>
            <a:xfrm>
              <a:off x="4657147" y="8141732"/>
              <a:ext cx="1116349" cy="153900"/>
              <a:chOff x="304725" y="1156025"/>
              <a:chExt cx="1116349" cy="153900"/>
            </a:xfrm>
          </p:grpSpPr>
          <p:sp>
            <p:nvSpPr>
              <p:cNvPr id="658" name="Google Shape;65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half &amp; half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59" name="Google Shape;65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60" name="Google Shape;660;p13"/>
            <p:cNvGrpSpPr/>
            <p:nvPr/>
          </p:nvGrpSpPr>
          <p:grpSpPr>
            <a:xfrm>
              <a:off x="4657147" y="8306138"/>
              <a:ext cx="1116349" cy="153900"/>
              <a:chOff x="304725" y="1156025"/>
              <a:chExt cx="1116349" cy="153900"/>
            </a:xfrm>
          </p:grpSpPr>
          <p:sp>
            <p:nvSpPr>
              <p:cNvPr id="661" name="Google Shape;66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jack cheese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62" name="Google Shape;66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63" name="Google Shape;663;p13"/>
            <p:cNvGrpSpPr/>
            <p:nvPr/>
          </p:nvGrpSpPr>
          <p:grpSpPr>
            <a:xfrm>
              <a:off x="4657147" y="8470544"/>
              <a:ext cx="1116349" cy="153900"/>
              <a:chOff x="304725" y="1156025"/>
              <a:chExt cx="1116349" cy="153900"/>
            </a:xfrm>
          </p:grpSpPr>
          <p:sp>
            <p:nvSpPr>
              <p:cNvPr id="664" name="Google Shape;66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milk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65" name="Google Shape;66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66" name="Google Shape;666;p13"/>
            <p:cNvGrpSpPr/>
            <p:nvPr/>
          </p:nvGrpSpPr>
          <p:grpSpPr>
            <a:xfrm>
              <a:off x="4657147" y="8634951"/>
              <a:ext cx="1116349" cy="153900"/>
              <a:chOff x="304725" y="1156025"/>
              <a:chExt cx="1116349" cy="153900"/>
            </a:xfrm>
          </p:grpSpPr>
          <p:sp>
            <p:nvSpPr>
              <p:cNvPr id="667" name="Google Shape;66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mozarella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68" name="Google Shape;66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69" name="Google Shape;669;p13"/>
            <p:cNvGrpSpPr/>
            <p:nvPr/>
          </p:nvGrpSpPr>
          <p:grpSpPr>
            <a:xfrm>
              <a:off x="4657147" y="8799357"/>
              <a:ext cx="1116349" cy="153900"/>
              <a:chOff x="304725" y="1156025"/>
              <a:chExt cx="1116349" cy="153900"/>
            </a:xfrm>
          </p:grpSpPr>
          <p:sp>
            <p:nvSpPr>
              <p:cNvPr id="670" name="Google Shape;67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processed cheese 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71" name="Google Shape;67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72" name="Google Shape;672;p13"/>
            <p:cNvGrpSpPr/>
            <p:nvPr/>
          </p:nvGrpSpPr>
          <p:grpSpPr>
            <a:xfrm>
              <a:off x="4657147" y="8963763"/>
              <a:ext cx="1116349" cy="153900"/>
              <a:chOff x="304725" y="1156025"/>
              <a:chExt cx="1116349" cy="153900"/>
            </a:xfrm>
          </p:grpSpPr>
          <p:sp>
            <p:nvSpPr>
              <p:cNvPr id="673" name="Google Shape;67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salsa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74" name="Google Shape;67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75" name="Google Shape;675;p13"/>
            <p:cNvGrpSpPr/>
            <p:nvPr/>
          </p:nvGrpSpPr>
          <p:grpSpPr>
            <a:xfrm>
              <a:off x="4657147" y="9128169"/>
              <a:ext cx="1116349" cy="153900"/>
              <a:chOff x="304725" y="1156025"/>
              <a:chExt cx="1116349" cy="153900"/>
            </a:xfrm>
          </p:grpSpPr>
          <p:sp>
            <p:nvSpPr>
              <p:cNvPr id="676" name="Google Shape;67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shredded cheese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77" name="Google Shape;67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78" name="Google Shape;678;p13"/>
            <p:cNvGrpSpPr/>
            <p:nvPr/>
          </p:nvGrpSpPr>
          <p:grpSpPr>
            <a:xfrm>
              <a:off x="4657147" y="9292575"/>
              <a:ext cx="1116349" cy="153900"/>
              <a:chOff x="304725" y="1156025"/>
              <a:chExt cx="1116349" cy="153900"/>
            </a:xfrm>
          </p:grpSpPr>
          <p:sp>
            <p:nvSpPr>
              <p:cNvPr id="679" name="Google Shape;67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sour cream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80" name="Google Shape;68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81" name="Google Shape;681;p13"/>
            <p:cNvGrpSpPr/>
            <p:nvPr/>
          </p:nvGrpSpPr>
          <p:grpSpPr>
            <a:xfrm>
              <a:off x="4657147" y="9456982"/>
              <a:ext cx="1116349" cy="153900"/>
              <a:chOff x="304725" y="1156025"/>
              <a:chExt cx="1116349" cy="153900"/>
            </a:xfrm>
          </p:grpSpPr>
          <p:sp>
            <p:nvSpPr>
              <p:cNvPr id="682" name="Google Shape;68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swiss cheese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83" name="Google Shape;68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84" name="Google Shape;684;p13"/>
            <p:cNvGrpSpPr/>
            <p:nvPr/>
          </p:nvGrpSpPr>
          <p:grpSpPr>
            <a:xfrm>
              <a:off x="4657147" y="9621388"/>
              <a:ext cx="1116349" cy="153900"/>
              <a:chOff x="304725" y="1156025"/>
              <a:chExt cx="1116349" cy="153900"/>
            </a:xfrm>
          </p:grpSpPr>
          <p:sp>
            <p:nvSpPr>
              <p:cNvPr id="685" name="Google Shape;68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whipped cream 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86" name="Google Shape;68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87" name="Google Shape;687;p13"/>
            <p:cNvGrpSpPr/>
            <p:nvPr/>
          </p:nvGrpSpPr>
          <p:grpSpPr>
            <a:xfrm>
              <a:off x="4657147" y="9785794"/>
              <a:ext cx="1116349" cy="153900"/>
              <a:chOff x="304725" y="1156025"/>
              <a:chExt cx="1116349" cy="153900"/>
            </a:xfrm>
          </p:grpSpPr>
          <p:sp>
            <p:nvSpPr>
              <p:cNvPr id="688" name="Google Shape;68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yogurt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89" name="Google Shape;68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690" name="Google Shape;690;p13"/>
          <p:cNvGrpSpPr/>
          <p:nvPr/>
        </p:nvGrpSpPr>
        <p:grpSpPr>
          <a:xfrm>
            <a:off x="6104672" y="3282207"/>
            <a:ext cx="1354604" cy="1946387"/>
            <a:chOff x="6104672" y="3282207"/>
            <a:chExt cx="1354604" cy="1946387"/>
          </a:xfrm>
        </p:grpSpPr>
        <p:sp>
          <p:nvSpPr>
            <p:cNvPr id="691" name="Google Shape;691;p13"/>
            <p:cNvSpPr txBox="1"/>
            <p:nvPr/>
          </p:nvSpPr>
          <p:spPr>
            <a:xfrm>
              <a:off x="6104672" y="3282207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Cleaning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692" name="Google Shape;692;p13"/>
            <p:cNvGrpSpPr/>
            <p:nvPr/>
          </p:nvGrpSpPr>
          <p:grpSpPr>
            <a:xfrm>
              <a:off x="6121221" y="3447832"/>
              <a:ext cx="1116349" cy="153900"/>
              <a:chOff x="304725" y="1156025"/>
              <a:chExt cx="1116349" cy="153900"/>
            </a:xfrm>
          </p:grpSpPr>
          <p:sp>
            <p:nvSpPr>
              <p:cNvPr id="693" name="Google Shape;69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air freshener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94" name="Google Shape;69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95" name="Google Shape;695;p13"/>
            <p:cNvGrpSpPr/>
            <p:nvPr/>
          </p:nvGrpSpPr>
          <p:grpSpPr>
            <a:xfrm>
              <a:off x="6121221" y="3610518"/>
              <a:ext cx="1116349" cy="153900"/>
              <a:chOff x="304725" y="1156025"/>
              <a:chExt cx="1116349" cy="153900"/>
            </a:xfrm>
          </p:grpSpPr>
          <p:sp>
            <p:nvSpPr>
              <p:cNvPr id="696" name="Google Shape;69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bleach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97" name="Google Shape;69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698" name="Google Shape;698;p13"/>
            <p:cNvGrpSpPr/>
            <p:nvPr/>
          </p:nvGrpSpPr>
          <p:grpSpPr>
            <a:xfrm>
              <a:off x="6121221" y="3773204"/>
              <a:ext cx="1116349" cy="153900"/>
              <a:chOff x="304725" y="1156025"/>
              <a:chExt cx="1116349" cy="153900"/>
            </a:xfrm>
          </p:grpSpPr>
          <p:sp>
            <p:nvSpPr>
              <p:cNvPr id="699" name="Google Shape;69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dish soap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00" name="Google Shape;70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01" name="Google Shape;701;p13"/>
            <p:cNvGrpSpPr/>
            <p:nvPr/>
          </p:nvGrpSpPr>
          <p:grpSpPr>
            <a:xfrm>
              <a:off x="6121221" y="3935900"/>
              <a:ext cx="1338055" cy="153900"/>
              <a:chOff x="304725" y="1156035"/>
              <a:chExt cx="1338055" cy="153900"/>
            </a:xfrm>
          </p:grpSpPr>
          <p:sp>
            <p:nvSpPr>
              <p:cNvPr id="702" name="Google Shape;702;p13"/>
              <p:cNvSpPr txBox="1"/>
              <p:nvPr/>
            </p:nvSpPr>
            <p:spPr>
              <a:xfrm>
                <a:off x="397480" y="1156035"/>
                <a:ext cx="12453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dishwasher a detergent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03" name="Google Shape;70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04" name="Google Shape;704;p13"/>
            <p:cNvGrpSpPr/>
            <p:nvPr/>
          </p:nvGrpSpPr>
          <p:grpSpPr>
            <a:xfrm>
              <a:off x="6121221" y="4098576"/>
              <a:ext cx="1116349" cy="153900"/>
              <a:chOff x="304725" y="1156025"/>
              <a:chExt cx="1116349" cy="153900"/>
            </a:xfrm>
          </p:grpSpPr>
          <p:sp>
            <p:nvSpPr>
              <p:cNvPr id="705" name="Google Shape;70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fabric softener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06" name="Google Shape;70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07" name="Google Shape;707;p13"/>
            <p:cNvGrpSpPr/>
            <p:nvPr/>
          </p:nvGrpSpPr>
          <p:grpSpPr>
            <a:xfrm>
              <a:off x="6121221" y="4261262"/>
              <a:ext cx="1116349" cy="153900"/>
              <a:chOff x="304725" y="1156025"/>
              <a:chExt cx="1116349" cy="153900"/>
            </a:xfrm>
          </p:grpSpPr>
          <p:sp>
            <p:nvSpPr>
              <p:cNvPr id="708" name="Google Shape;70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floor cleaner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09" name="Google Shape;70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10" name="Google Shape;710;p13"/>
            <p:cNvGrpSpPr/>
            <p:nvPr/>
          </p:nvGrpSpPr>
          <p:grpSpPr>
            <a:xfrm>
              <a:off x="6121221" y="4423948"/>
              <a:ext cx="1116349" cy="153900"/>
              <a:chOff x="304725" y="1156025"/>
              <a:chExt cx="1116349" cy="153900"/>
            </a:xfrm>
          </p:grpSpPr>
          <p:sp>
            <p:nvSpPr>
              <p:cNvPr id="711" name="Google Shape;71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glass spray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12" name="Google Shape;71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13" name="Google Shape;713;p13"/>
            <p:cNvGrpSpPr/>
            <p:nvPr/>
          </p:nvGrpSpPr>
          <p:grpSpPr>
            <a:xfrm>
              <a:off x="6121221" y="4586635"/>
              <a:ext cx="1116349" cy="153900"/>
              <a:chOff x="304725" y="1156025"/>
              <a:chExt cx="1116349" cy="153900"/>
            </a:xfrm>
          </p:grpSpPr>
          <p:sp>
            <p:nvSpPr>
              <p:cNvPr id="714" name="Google Shape;71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laundry soap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15" name="Google Shape;71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16" name="Google Shape;716;p13"/>
            <p:cNvGrpSpPr/>
            <p:nvPr/>
          </p:nvGrpSpPr>
          <p:grpSpPr>
            <a:xfrm>
              <a:off x="6121221" y="4749321"/>
              <a:ext cx="1116349" cy="153900"/>
              <a:chOff x="304725" y="1156025"/>
              <a:chExt cx="1116349" cy="153900"/>
            </a:xfrm>
          </p:grpSpPr>
          <p:sp>
            <p:nvSpPr>
              <p:cNvPr id="717" name="Google Shape;71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polish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18" name="Google Shape;71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19" name="Google Shape;719;p13"/>
            <p:cNvGrpSpPr/>
            <p:nvPr/>
          </p:nvGrpSpPr>
          <p:grpSpPr>
            <a:xfrm>
              <a:off x="6121221" y="4912007"/>
              <a:ext cx="1116349" cy="153900"/>
              <a:chOff x="304725" y="1156025"/>
              <a:chExt cx="1116349" cy="153900"/>
            </a:xfrm>
          </p:grpSpPr>
          <p:sp>
            <p:nvSpPr>
              <p:cNvPr id="720" name="Google Shape;72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vacuum bags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21" name="Google Shape;72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22" name="Google Shape;722;p13"/>
            <p:cNvGrpSpPr/>
            <p:nvPr/>
          </p:nvGrpSpPr>
          <p:grpSpPr>
            <a:xfrm>
              <a:off x="6121221" y="5074693"/>
              <a:ext cx="1116349" cy="153900"/>
              <a:chOff x="304725" y="1156025"/>
              <a:chExt cx="1116349" cy="153900"/>
            </a:xfrm>
          </p:grpSpPr>
          <p:sp>
            <p:nvSpPr>
              <p:cNvPr id="723" name="Google Shape;72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sponges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24" name="Google Shape;72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725" name="Google Shape;725;p13"/>
          <p:cNvGrpSpPr/>
          <p:nvPr/>
        </p:nvGrpSpPr>
        <p:grpSpPr>
          <a:xfrm>
            <a:off x="6104672" y="990400"/>
            <a:ext cx="1262100" cy="2100747"/>
            <a:chOff x="6104672" y="990400"/>
            <a:chExt cx="1262100" cy="2100747"/>
          </a:xfrm>
        </p:grpSpPr>
        <p:sp>
          <p:nvSpPr>
            <p:cNvPr id="726" name="Google Shape;726;p13"/>
            <p:cNvSpPr txBox="1"/>
            <p:nvPr/>
          </p:nvSpPr>
          <p:spPr>
            <a:xfrm>
              <a:off x="6104672" y="990400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Paper Products 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727" name="Google Shape;727;p13"/>
            <p:cNvGrpSpPr/>
            <p:nvPr/>
          </p:nvGrpSpPr>
          <p:grpSpPr>
            <a:xfrm>
              <a:off x="6121221" y="1149400"/>
              <a:ext cx="1116349" cy="153900"/>
              <a:chOff x="304725" y="1156025"/>
              <a:chExt cx="1116349" cy="153900"/>
            </a:xfrm>
          </p:grpSpPr>
          <p:sp>
            <p:nvSpPr>
              <p:cNvPr id="728" name="Google Shape;72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aluminum foil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29" name="Google Shape;72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30" name="Google Shape;730;p13"/>
            <p:cNvGrpSpPr/>
            <p:nvPr/>
          </p:nvGrpSpPr>
          <p:grpSpPr>
            <a:xfrm>
              <a:off x="6121221" y="1312795"/>
              <a:ext cx="1116349" cy="153900"/>
              <a:chOff x="304725" y="1156025"/>
              <a:chExt cx="1116349" cy="153900"/>
            </a:xfrm>
          </p:grpSpPr>
          <p:sp>
            <p:nvSpPr>
              <p:cNvPr id="731" name="Google Shape;73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coffee filters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32" name="Google Shape;73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33" name="Google Shape;733;p13"/>
            <p:cNvGrpSpPr/>
            <p:nvPr/>
          </p:nvGrpSpPr>
          <p:grpSpPr>
            <a:xfrm>
              <a:off x="6121221" y="1476189"/>
              <a:ext cx="1116349" cy="153900"/>
              <a:chOff x="304725" y="1156025"/>
              <a:chExt cx="1116349" cy="153900"/>
            </a:xfrm>
          </p:grpSpPr>
          <p:sp>
            <p:nvSpPr>
              <p:cNvPr id="734" name="Google Shape;73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cups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35" name="Google Shape;73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36" name="Google Shape;736;p13"/>
            <p:cNvGrpSpPr/>
            <p:nvPr/>
          </p:nvGrpSpPr>
          <p:grpSpPr>
            <a:xfrm>
              <a:off x="6121221" y="1639583"/>
              <a:ext cx="1116349" cy="153900"/>
              <a:chOff x="304725" y="1156025"/>
              <a:chExt cx="1116349" cy="153900"/>
            </a:xfrm>
          </p:grpSpPr>
          <p:sp>
            <p:nvSpPr>
              <p:cNvPr id="737" name="Google Shape;73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garbage bags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38" name="Google Shape;73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39" name="Google Shape;739;p13"/>
            <p:cNvGrpSpPr/>
            <p:nvPr/>
          </p:nvGrpSpPr>
          <p:grpSpPr>
            <a:xfrm>
              <a:off x="6121221" y="1802977"/>
              <a:ext cx="1116349" cy="153900"/>
              <a:chOff x="304725" y="1156025"/>
              <a:chExt cx="1116349" cy="153900"/>
            </a:xfrm>
          </p:grpSpPr>
          <p:sp>
            <p:nvSpPr>
              <p:cNvPr id="740" name="Google Shape;74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napkins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41" name="Google Shape;74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42" name="Google Shape;742;p13"/>
            <p:cNvGrpSpPr/>
            <p:nvPr/>
          </p:nvGrpSpPr>
          <p:grpSpPr>
            <a:xfrm>
              <a:off x="6121221" y="1966371"/>
              <a:ext cx="1116349" cy="153900"/>
              <a:chOff x="304725" y="1156025"/>
              <a:chExt cx="1116349" cy="153900"/>
            </a:xfrm>
          </p:grpSpPr>
          <p:sp>
            <p:nvSpPr>
              <p:cNvPr id="743" name="Google Shape;74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paper plates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44" name="Google Shape;74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45" name="Google Shape;745;p13"/>
            <p:cNvGrpSpPr/>
            <p:nvPr/>
          </p:nvGrpSpPr>
          <p:grpSpPr>
            <a:xfrm>
              <a:off x="6121221" y="2129765"/>
              <a:ext cx="1116349" cy="153900"/>
              <a:chOff x="304725" y="1156025"/>
              <a:chExt cx="1116349" cy="153900"/>
            </a:xfrm>
          </p:grpSpPr>
          <p:sp>
            <p:nvSpPr>
              <p:cNvPr id="746" name="Google Shape;74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paper towels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47" name="Google Shape;74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48" name="Google Shape;748;p13"/>
            <p:cNvGrpSpPr/>
            <p:nvPr/>
          </p:nvGrpSpPr>
          <p:grpSpPr>
            <a:xfrm>
              <a:off x="6121221" y="2293159"/>
              <a:ext cx="1116349" cy="153900"/>
              <a:chOff x="304725" y="1156025"/>
              <a:chExt cx="1116349" cy="153900"/>
            </a:xfrm>
          </p:grpSpPr>
          <p:sp>
            <p:nvSpPr>
              <p:cNvPr id="749" name="Google Shape;74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plastic bags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50" name="Google Shape;75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51" name="Google Shape;751;p13"/>
            <p:cNvGrpSpPr/>
            <p:nvPr/>
          </p:nvGrpSpPr>
          <p:grpSpPr>
            <a:xfrm>
              <a:off x="6121221" y="2456553"/>
              <a:ext cx="1116349" cy="153900"/>
              <a:chOff x="304725" y="1156025"/>
              <a:chExt cx="1116349" cy="153900"/>
            </a:xfrm>
          </p:grpSpPr>
          <p:sp>
            <p:nvSpPr>
              <p:cNvPr id="752" name="Google Shape;75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plastic cutlery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53" name="Google Shape;75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54" name="Google Shape;754;p13"/>
            <p:cNvGrpSpPr/>
            <p:nvPr/>
          </p:nvGrpSpPr>
          <p:grpSpPr>
            <a:xfrm>
              <a:off x="6121221" y="2619947"/>
              <a:ext cx="1116349" cy="153900"/>
              <a:chOff x="304725" y="1156025"/>
              <a:chExt cx="1116349" cy="153900"/>
            </a:xfrm>
          </p:grpSpPr>
          <p:sp>
            <p:nvSpPr>
              <p:cNvPr id="755" name="Google Shape;75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plastic wrap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56" name="Google Shape;75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57" name="Google Shape;757;p13"/>
            <p:cNvGrpSpPr/>
            <p:nvPr/>
          </p:nvGrpSpPr>
          <p:grpSpPr>
            <a:xfrm>
              <a:off x="6121221" y="2773853"/>
              <a:ext cx="1116349" cy="153900"/>
              <a:chOff x="304725" y="1156025"/>
              <a:chExt cx="1116349" cy="153900"/>
            </a:xfrm>
          </p:grpSpPr>
          <p:sp>
            <p:nvSpPr>
              <p:cNvPr id="758" name="Google Shape;75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straws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59" name="Google Shape;75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60" name="Google Shape;760;p13"/>
            <p:cNvGrpSpPr/>
            <p:nvPr/>
          </p:nvGrpSpPr>
          <p:grpSpPr>
            <a:xfrm>
              <a:off x="6121221" y="2937247"/>
              <a:ext cx="1116349" cy="153900"/>
              <a:chOff x="304725" y="1156025"/>
              <a:chExt cx="1116349" cy="153900"/>
            </a:xfrm>
          </p:grpSpPr>
          <p:sp>
            <p:nvSpPr>
              <p:cNvPr id="761" name="Google Shape;76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waxed paper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62" name="Google Shape;76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763" name="Google Shape;763;p13"/>
          <p:cNvGrpSpPr/>
          <p:nvPr/>
        </p:nvGrpSpPr>
        <p:grpSpPr>
          <a:xfrm>
            <a:off x="6104672" y="5389904"/>
            <a:ext cx="1262100" cy="3708719"/>
            <a:chOff x="6104672" y="5389904"/>
            <a:chExt cx="1262100" cy="3708719"/>
          </a:xfrm>
        </p:grpSpPr>
        <p:sp>
          <p:nvSpPr>
            <p:cNvPr id="764" name="Google Shape;764;p13"/>
            <p:cNvSpPr txBox="1"/>
            <p:nvPr/>
          </p:nvSpPr>
          <p:spPr>
            <a:xfrm>
              <a:off x="6104672" y="5389904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Personal Care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765" name="Google Shape;765;p13"/>
            <p:cNvGrpSpPr/>
            <p:nvPr/>
          </p:nvGrpSpPr>
          <p:grpSpPr>
            <a:xfrm>
              <a:off x="6121221" y="5548905"/>
              <a:ext cx="1116349" cy="153900"/>
              <a:chOff x="304725" y="1156025"/>
              <a:chExt cx="1116349" cy="153900"/>
            </a:xfrm>
          </p:grpSpPr>
          <p:sp>
            <p:nvSpPr>
              <p:cNvPr id="766" name="Google Shape;76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bath soap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67" name="Google Shape;76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68" name="Google Shape;768;p13"/>
            <p:cNvGrpSpPr/>
            <p:nvPr/>
          </p:nvGrpSpPr>
          <p:grpSpPr>
            <a:xfrm>
              <a:off x="6121221" y="5710610"/>
              <a:ext cx="1116349" cy="153900"/>
              <a:chOff x="304725" y="1156025"/>
              <a:chExt cx="1116349" cy="153900"/>
            </a:xfrm>
          </p:grpSpPr>
          <p:sp>
            <p:nvSpPr>
              <p:cNvPr id="769" name="Google Shape;76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bug </a:t>
                </a: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repellent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70" name="Google Shape;77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71" name="Google Shape;771;p13"/>
            <p:cNvGrpSpPr/>
            <p:nvPr/>
          </p:nvGrpSpPr>
          <p:grpSpPr>
            <a:xfrm>
              <a:off x="6121221" y="5872316"/>
              <a:ext cx="1116349" cy="153900"/>
              <a:chOff x="304725" y="1156025"/>
              <a:chExt cx="1116349" cy="153900"/>
            </a:xfrm>
          </p:grpSpPr>
          <p:sp>
            <p:nvSpPr>
              <p:cNvPr id="772" name="Google Shape;77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conditioner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73" name="Google Shape;77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74" name="Google Shape;774;p13"/>
            <p:cNvGrpSpPr/>
            <p:nvPr/>
          </p:nvGrpSpPr>
          <p:grpSpPr>
            <a:xfrm>
              <a:off x="6121221" y="6034022"/>
              <a:ext cx="1116349" cy="153900"/>
              <a:chOff x="304725" y="1156025"/>
              <a:chExt cx="1116349" cy="153900"/>
            </a:xfrm>
          </p:grpSpPr>
          <p:sp>
            <p:nvSpPr>
              <p:cNvPr id="775" name="Google Shape;77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cotton swabs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76" name="Google Shape;77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77" name="Google Shape;777;p13"/>
            <p:cNvGrpSpPr/>
            <p:nvPr/>
          </p:nvGrpSpPr>
          <p:grpSpPr>
            <a:xfrm>
              <a:off x="6121221" y="6195727"/>
              <a:ext cx="1116349" cy="153900"/>
              <a:chOff x="304725" y="1156025"/>
              <a:chExt cx="1116349" cy="153900"/>
            </a:xfrm>
          </p:grpSpPr>
          <p:sp>
            <p:nvSpPr>
              <p:cNvPr id="778" name="Google Shape;77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dental floss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79" name="Google Shape;77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80" name="Google Shape;780;p13"/>
            <p:cNvGrpSpPr/>
            <p:nvPr/>
          </p:nvGrpSpPr>
          <p:grpSpPr>
            <a:xfrm>
              <a:off x="6121221" y="6357433"/>
              <a:ext cx="1116349" cy="153900"/>
              <a:chOff x="304725" y="1156025"/>
              <a:chExt cx="1116349" cy="153900"/>
            </a:xfrm>
          </p:grpSpPr>
          <p:sp>
            <p:nvSpPr>
              <p:cNvPr id="781" name="Google Shape;78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deodorant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82" name="Google Shape;78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83" name="Google Shape;783;p13"/>
            <p:cNvGrpSpPr/>
            <p:nvPr/>
          </p:nvGrpSpPr>
          <p:grpSpPr>
            <a:xfrm>
              <a:off x="6121221" y="6519139"/>
              <a:ext cx="1116349" cy="153900"/>
              <a:chOff x="304725" y="1156025"/>
              <a:chExt cx="1116349" cy="153900"/>
            </a:xfrm>
          </p:grpSpPr>
          <p:sp>
            <p:nvSpPr>
              <p:cNvPr id="784" name="Google Shape;78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facial tissue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85" name="Google Shape;78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86" name="Google Shape;786;p13"/>
            <p:cNvGrpSpPr/>
            <p:nvPr/>
          </p:nvGrpSpPr>
          <p:grpSpPr>
            <a:xfrm>
              <a:off x="6121221" y="6680844"/>
              <a:ext cx="1116349" cy="153900"/>
              <a:chOff x="304725" y="1156025"/>
              <a:chExt cx="1116349" cy="153900"/>
            </a:xfrm>
          </p:grpSpPr>
          <p:sp>
            <p:nvSpPr>
              <p:cNvPr id="787" name="Google Shape;78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family planning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88" name="Google Shape;78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89" name="Google Shape;789;p13"/>
            <p:cNvGrpSpPr/>
            <p:nvPr/>
          </p:nvGrpSpPr>
          <p:grpSpPr>
            <a:xfrm>
              <a:off x="6121221" y="6842550"/>
              <a:ext cx="1116349" cy="153900"/>
              <a:chOff x="304725" y="1156025"/>
              <a:chExt cx="1116349" cy="153900"/>
            </a:xfrm>
          </p:grpSpPr>
          <p:sp>
            <p:nvSpPr>
              <p:cNvPr id="790" name="Google Shape;79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feminine products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91" name="Google Shape;79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92" name="Google Shape;792;p13"/>
            <p:cNvGrpSpPr/>
            <p:nvPr/>
          </p:nvGrpSpPr>
          <p:grpSpPr>
            <a:xfrm>
              <a:off x="6121221" y="7004256"/>
              <a:ext cx="1116349" cy="153900"/>
              <a:chOff x="304725" y="1156025"/>
              <a:chExt cx="1116349" cy="153900"/>
            </a:xfrm>
          </p:grpSpPr>
          <p:sp>
            <p:nvSpPr>
              <p:cNvPr id="793" name="Google Shape;79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hair spray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94" name="Google Shape;79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95" name="Google Shape;795;p13"/>
            <p:cNvGrpSpPr/>
            <p:nvPr/>
          </p:nvGrpSpPr>
          <p:grpSpPr>
            <a:xfrm>
              <a:off x="6121221" y="7165961"/>
              <a:ext cx="1116349" cy="153900"/>
              <a:chOff x="304725" y="1156025"/>
              <a:chExt cx="1116349" cy="153900"/>
            </a:xfrm>
          </p:grpSpPr>
          <p:sp>
            <p:nvSpPr>
              <p:cNvPr id="796" name="Google Shape;79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hand soap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97" name="Google Shape;79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798" name="Google Shape;798;p13"/>
            <p:cNvGrpSpPr/>
            <p:nvPr/>
          </p:nvGrpSpPr>
          <p:grpSpPr>
            <a:xfrm>
              <a:off x="6121221" y="7327667"/>
              <a:ext cx="1116349" cy="153900"/>
              <a:chOff x="304725" y="1156025"/>
              <a:chExt cx="1116349" cy="153900"/>
            </a:xfrm>
          </p:grpSpPr>
          <p:sp>
            <p:nvSpPr>
              <p:cNvPr id="799" name="Google Shape;79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lip care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0" name="Google Shape;80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01" name="Google Shape;801;p13"/>
            <p:cNvGrpSpPr/>
            <p:nvPr/>
          </p:nvGrpSpPr>
          <p:grpSpPr>
            <a:xfrm>
              <a:off x="6121221" y="7489373"/>
              <a:ext cx="1116349" cy="153900"/>
              <a:chOff x="304725" y="1156025"/>
              <a:chExt cx="1116349" cy="153900"/>
            </a:xfrm>
          </p:grpSpPr>
          <p:sp>
            <p:nvSpPr>
              <p:cNvPr id="802" name="Google Shape;802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lotion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3" name="Google Shape;803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04" name="Google Shape;804;p13"/>
            <p:cNvGrpSpPr/>
            <p:nvPr/>
          </p:nvGrpSpPr>
          <p:grpSpPr>
            <a:xfrm>
              <a:off x="6121221" y="7651078"/>
              <a:ext cx="1116349" cy="153900"/>
              <a:chOff x="304725" y="1156025"/>
              <a:chExt cx="1116349" cy="153900"/>
            </a:xfrm>
          </p:grpSpPr>
          <p:sp>
            <p:nvSpPr>
              <p:cNvPr id="805" name="Google Shape;805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makeup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6" name="Google Shape;806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07" name="Google Shape;807;p13"/>
            <p:cNvGrpSpPr/>
            <p:nvPr/>
          </p:nvGrpSpPr>
          <p:grpSpPr>
            <a:xfrm>
              <a:off x="6121221" y="7974490"/>
              <a:ext cx="1116349" cy="153900"/>
              <a:chOff x="304725" y="1156025"/>
              <a:chExt cx="1116349" cy="153900"/>
            </a:xfrm>
          </p:grpSpPr>
          <p:sp>
            <p:nvSpPr>
              <p:cNvPr id="808" name="Google Shape;808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razors/blades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9" name="Google Shape;809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10" name="Google Shape;810;p13"/>
            <p:cNvGrpSpPr/>
            <p:nvPr/>
          </p:nvGrpSpPr>
          <p:grpSpPr>
            <a:xfrm>
              <a:off x="6121221" y="8136195"/>
              <a:ext cx="1116349" cy="153900"/>
              <a:chOff x="304725" y="1156025"/>
              <a:chExt cx="1116349" cy="153900"/>
            </a:xfrm>
          </p:grpSpPr>
          <p:sp>
            <p:nvSpPr>
              <p:cNvPr id="811" name="Google Shape;811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shampoo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12" name="Google Shape;812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13" name="Google Shape;813;p13"/>
            <p:cNvGrpSpPr/>
            <p:nvPr/>
          </p:nvGrpSpPr>
          <p:grpSpPr>
            <a:xfrm>
              <a:off x="6121221" y="8297901"/>
              <a:ext cx="1116349" cy="153900"/>
              <a:chOff x="304725" y="1156025"/>
              <a:chExt cx="1116349" cy="153900"/>
            </a:xfrm>
          </p:grpSpPr>
          <p:sp>
            <p:nvSpPr>
              <p:cNvPr id="814" name="Google Shape;81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shaving cream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15" name="Google Shape;81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16" name="Google Shape;816;p13"/>
            <p:cNvGrpSpPr/>
            <p:nvPr/>
          </p:nvGrpSpPr>
          <p:grpSpPr>
            <a:xfrm>
              <a:off x="6121221" y="8459607"/>
              <a:ext cx="1116349" cy="153900"/>
              <a:chOff x="304725" y="1156025"/>
              <a:chExt cx="1116349" cy="153900"/>
            </a:xfrm>
          </p:grpSpPr>
          <p:sp>
            <p:nvSpPr>
              <p:cNvPr id="817" name="Google Shape;81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toothpaste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18" name="Google Shape;81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19" name="Google Shape;819;p13"/>
            <p:cNvGrpSpPr/>
            <p:nvPr/>
          </p:nvGrpSpPr>
          <p:grpSpPr>
            <a:xfrm>
              <a:off x="6121221" y="8621312"/>
              <a:ext cx="1116349" cy="153900"/>
              <a:chOff x="304725" y="1156025"/>
              <a:chExt cx="1116349" cy="153900"/>
            </a:xfrm>
          </p:grpSpPr>
          <p:sp>
            <p:nvSpPr>
              <p:cNvPr id="820" name="Google Shape;82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sunscreen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21" name="Google Shape;82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22" name="Google Shape;822;p13"/>
            <p:cNvGrpSpPr/>
            <p:nvPr/>
          </p:nvGrpSpPr>
          <p:grpSpPr>
            <a:xfrm>
              <a:off x="6121221" y="8783018"/>
              <a:ext cx="1116349" cy="153900"/>
              <a:chOff x="304725" y="1156025"/>
              <a:chExt cx="1116349" cy="153900"/>
            </a:xfrm>
          </p:grpSpPr>
          <p:sp>
            <p:nvSpPr>
              <p:cNvPr id="823" name="Google Shape;82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toilet tissue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24" name="Google Shape;82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25" name="Google Shape;825;p13"/>
            <p:cNvGrpSpPr/>
            <p:nvPr/>
          </p:nvGrpSpPr>
          <p:grpSpPr>
            <a:xfrm>
              <a:off x="6121221" y="7812784"/>
              <a:ext cx="1116349" cy="153900"/>
              <a:chOff x="304725" y="1156025"/>
              <a:chExt cx="1116349" cy="153900"/>
            </a:xfrm>
          </p:grpSpPr>
          <p:sp>
            <p:nvSpPr>
              <p:cNvPr id="826" name="Google Shape;826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mouthwash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27" name="Google Shape;827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28" name="Google Shape;828;p13"/>
            <p:cNvGrpSpPr/>
            <p:nvPr/>
          </p:nvGrpSpPr>
          <p:grpSpPr>
            <a:xfrm>
              <a:off x="6121221" y="8944724"/>
              <a:ext cx="1116349" cy="153900"/>
              <a:chOff x="304725" y="1156025"/>
              <a:chExt cx="1116349" cy="153900"/>
            </a:xfrm>
          </p:grpSpPr>
          <p:sp>
            <p:nvSpPr>
              <p:cNvPr id="829" name="Google Shape;829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toothbrush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30" name="Google Shape;830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grpSp>
        <p:nvGrpSpPr>
          <p:cNvPr id="831" name="Google Shape;831;p13"/>
          <p:cNvGrpSpPr/>
          <p:nvPr/>
        </p:nvGrpSpPr>
        <p:grpSpPr>
          <a:xfrm>
            <a:off x="6104672" y="9267554"/>
            <a:ext cx="1262100" cy="824516"/>
            <a:chOff x="6104672" y="9267554"/>
            <a:chExt cx="1262100" cy="824516"/>
          </a:xfrm>
        </p:grpSpPr>
        <p:sp>
          <p:nvSpPr>
            <p:cNvPr id="832" name="Google Shape;832;p13"/>
            <p:cNvSpPr txBox="1"/>
            <p:nvPr/>
          </p:nvSpPr>
          <p:spPr>
            <a:xfrm>
              <a:off x="6104672" y="9267554"/>
              <a:ext cx="126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829A4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Mise. Items</a:t>
              </a:r>
              <a:endParaRPr b="1" sz="1000">
                <a:solidFill>
                  <a:srgbClr val="829A4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833" name="Google Shape;833;p13"/>
            <p:cNvGrpSpPr/>
            <p:nvPr/>
          </p:nvGrpSpPr>
          <p:grpSpPr>
            <a:xfrm>
              <a:off x="6121221" y="9446428"/>
              <a:ext cx="1116349" cy="153900"/>
              <a:chOff x="304725" y="1156025"/>
              <a:chExt cx="1116349" cy="153900"/>
            </a:xfrm>
          </p:grpSpPr>
          <p:sp>
            <p:nvSpPr>
              <p:cNvPr id="834" name="Google Shape;834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batteries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35" name="Google Shape;835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36" name="Google Shape;836;p13"/>
            <p:cNvGrpSpPr/>
            <p:nvPr/>
          </p:nvGrpSpPr>
          <p:grpSpPr>
            <a:xfrm>
              <a:off x="6121221" y="9610342"/>
              <a:ext cx="1116349" cy="153900"/>
              <a:chOff x="304725" y="1156025"/>
              <a:chExt cx="1116349" cy="153900"/>
            </a:xfrm>
          </p:grpSpPr>
          <p:sp>
            <p:nvSpPr>
              <p:cNvPr id="837" name="Google Shape;837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charcoal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38" name="Google Shape;838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39" name="Google Shape;839;p13"/>
            <p:cNvGrpSpPr/>
            <p:nvPr/>
          </p:nvGrpSpPr>
          <p:grpSpPr>
            <a:xfrm>
              <a:off x="6121221" y="9774255"/>
              <a:ext cx="1116349" cy="153900"/>
              <a:chOff x="304725" y="1156025"/>
              <a:chExt cx="1116349" cy="153900"/>
            </a:xfrm>
          </p:grpSpPr>
          <p:sp>
            <p:nvSpPr>
              <p:cNvPr id="840" name="Google Shape;840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greeting cards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41" name="Google Shape;841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842" name="Google Shape;842;p13"/>
            <p:cNvGrpSpPr/>
            <p:nvPr/>
          </p:nvGrpSpPr>
          <p:grpSpPr>
            <a:xfrm>
              <a:off x="6121221" y="9938169"/>
              <a:ext cx="1116349" cy="153900"/>
              <a:chOff x="304725" y="1156025"/>
              <a:chExt cx="1116349" cy="153900"/>
            </a:xfrm>
          </p:grpSpPr>
          <p:sp>
            <p:nvSpPr>
              <p:cNvPr id="843" name="Google Shape;843;p13"/>
              <p:cNvSpPr txBox="1"/>
              <p:nvPr/>
            </p:nvSpPr>
            <p:spPr>
              <a:xfrm>
                <a:off x="397474" y="1156025"/>
                <a:ext cx="102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light bulbs </a:t>
                </a:r>
                <a:endParaRPr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44" name="Google Shape;844;p13"/>
              <p:cNvSpPr/>
              <p:nvPr/>
            </p:nvSpPr>
            <p:spPr>
              <a:xfrm>
                <a:off x="304725" y="1217275"/>
                <a:ext cx="56400" cy="56400"/>
              </a:xfrm>
              <a:prstGeom prst="rect">
                <a:avLst/>
              </a:prstGeom>
              <a:noFill/>
              <a:ln cap="flat" cmpd="sng" w="9525">
                <a:solidFill>
                  <a:srgbClr val="FD694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</p:grpSp>
      <p:pic>
        <p:nvPicPr>
          <p:cNvPr id="845" name="Google Shape;845;p13"/>
          <p:cNvPicPr preferRelativeResize="0"/>
          <p:nvPr/>
        </p:nvPicPr>
        <p:blipFill rotWithShape="1">
          <a:blip r:embed="rId4">
            <a:alphaModFix/>
          </a:blip>
          <a:srcRect b="33901" l="0" r="0" t="0"/>
          <a:stretch/>
        </p:blipFill>
        <p:spPr>
          <a:xfrm>
            <a:off x="0" y="10098700"/>
            <a:ext cx="1013000" cy="59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