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Great Vibes"/>
      <p:regular r:id="rId12"/>
    </p:embeddedFont>
    <p:embeddedFont>
      <p:font typeface="ABeeZee"/>
      <p:regular r:id="rId13"/>
      <p: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ABeeZee-regular.fntdata"/><Relationship Id="rId12" Type="http://schemas.openxmlformats.org/officeDocument/2006/relationships/font" Target="fonts/GreatVibe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4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9db1b9075_0_26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9db1b907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6.png"/><Relationship Id="rId11" Type="http://schemas.openxmlformats.org/officeDocument/2006/relationships/image" Target="../media/image14.png"/><Relationship Id="rId10" Type="http://schemas.openxmlformats.org/officeDocument/2006/relationships/image" Target="../media/image17.png"/><Relationship Id="rId12" Type="http://schemas.openxmlformats.org/officeDocument/2006/relationships/image" Target="../media/image18.jpg"/><Relationship Id="rId9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15.png"/><Relationship Id="rId7" Type="http://schemas.openxmlformats.org/officeDocument/2006/relationships/image" Target="../media/image9.png"/><Relationship Id="rId8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0" Type="http://schemas.openxmlformats.org/officeDocument/2006/relationships/image" Target="../media/image11.png"/><Relationship Id="rId9" Type="http://schemas.openxmlformats.org/officeDocument/2006/relationships/image" Target="../media/image1.png"/><Relationship Id="rId5" Type="http://schemas.openxmlformats.org/officeDocument/2006/relationships/image" Target="../media/image16.png"/><Relationship Id="rId6" Type="http://schemas.openxmlformats.org/officeDocument/2006/relationships/image" Target="../media/image12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330272" y="0"/>
            <a:ext cx="870134" cy="941600"/>
            <a:chOff x="2330272" y="0"/>
            <a:chExt cx="870134" cy="941600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30272" y="0"/>
              <a:ext cx="870134" cy="94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95257" y="3700"/>
              <a:ext cx="601392" cy="664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-2484" y="-1269"/>
            <a:ext cx="1403650" cy="966575"/>
            <a:chOff x="0" y="0"/>
            <a:chExt cx="1403650" cy="966575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0" y="0"/>
              <a:ext cx="1403650" cy="966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80550" y="0"/>
              <a:ext cx="262800" cy="180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0" y="108509"/>
              <a:ext cx="297900" cy="664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1" name="Google Shape;61;p13"/>
          <p:cNvGrpSpPr/>
          <p:nvPr/>
        </p:nvGrpSpPr>
        <p:grpSpPr>
          <a:xfrm>
            <a:off x="-2484" y="1200009"/>
            <a:ext cx="1089626" cy="638475"/>
            <a:chOff x="-2484" y="1197525"/>
            <a:chExt cx="1089626" cy="638475"/>
          </a:xfrm>
        </p:grpSpPr>
        <p:pic>
          <p:nvPicPr>
            <p:cNvPr id="62" name="Google Shape;6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-2484" y="1197525"/>
              <a:ext cx="1089626" cy="6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0" y="1339225"/>
              <a:ext cx="725725" cy="4967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Google Shape;64;p13"/>
          <p:cNvGrpSpPr/>
          <p:nvPr/>
        </p:nvGrpSpPr>
        <p:grpSpPr>
          <a:xfrm>
            <a:off x="1697635" y="1173559"/>
            <a:ext cx="1508534" cy="664925"/>
            <a:chOff x="1692666" y="1171075"/>
            <a:chExt cx="1508534" cy="664925"/>
          </a:xfrm>
        </p:grpSpPr>
        <p:pic>
          <p:nvPicPr>
            <p:cNvPr id="65" name="Google Shape;65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692666" y="1171075"/>
              <a:ext cx="1507734" cy="664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2765126" y="1283324"/>
              <a:ext cx="436075" cy="5515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7" name="Google Shape;67;p13"/>
          <p:cNvGrpSpPr/>
          <p:nvPr/>
        </p:nvGrpSpPr>
        <p:grpSpPr>
          <a:xfrm>
            <a:off x="910350" y="313622"/>
            <a:ext cx="1379700" cy="1208756"/>
            <a:chOff x="910350" y="312150"/>
            <a:chExt cx="1379700" cy="1208756"/>
          </a:xfrm>
        </p:grpSpPr>
        <p:pic>
          <p:nvPicPr>
            <p:cNvPr id="68" name="Google Shape;68;p13"/>
            <p:cNvPicPr preferRelativeResize="0"/>
            <p:nvPr/>
          </p:nvPicPr>
          <p:blipFill rotWithShape="1">
            <a:blip r:embed="rId12">
              <a:alphaModFix/>
            </a:blip>
            <a:srcRect b="15620" l="21066" r="29714" t="10524"/>
            <a:stretch/>
          </p:blipFill>
          <p:spPr>
            <a:xfrm>
              <a:off x="1193100" y="312150"/>
              <a:ext cx="814200" cy="814200"/>
            </a:xfrm>
            <a:prstGeom prst="ellipse">
              <a:avLst/>
            </a:prstGeom>
            <a:noFill/>
            <a:ln>
              <a:noFill/>
            </a:ln>
          </p:spPr>
        </p:pic>
        <p:sp>
          <p:nvSpPr>
            <p:cNvPr id="69" name="Google Shape;69;p13"/>
            <p:cNvSpPr/>
            <p:nvPr/>
          </p:nvSpPr>
          <p:spPr>
            <a:xfrm>
              <a:off x="1237350" y="356400"/>
              <a:ext cx="725700" cy="725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223400" y="1153225"/>
              <a:ext cx="753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74240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Beauty Salon</a:t>
              </a:r>
              <a:endParaRPr sz="1100">
                <a:solidFill>
                  <a:srgbClr val="374240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910350" y="1351706"/>
              <a:ext cx="137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74240"/>
                  </a:solidFill>
                  <a:latin typeface="ABeeZee"/>
                  <a:ea typeface="ABeeZee"/>
                  <a:cs typeface="ABeeZee"/>
                  <a:sym typeface="ABeeZee"/>
                </a:rPr>
                <a:t>SPA &amp; MASSAGE</a:t>
              </a:r>
              <a:endParaRPr sz="1100">
                <a:solidFill>
                  <a:srgbClr val="37424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4"/>
          <p:cNvPicPr preferRelativeResize="0"/>
          <p:nvPr/>
        </p:nvPicPr>
        <p:blipFill rotWithShape="1">
          <a:blip r:embed="rId3">
            <a:alphaModFix/>
          </a:blip>
          <a:srcRect b="0" l="773" r="0" t="398"/>
          <a:stretch/>
        </p:blipFill>
        <p:spPr>
          <a:xfrm>
            <a:off x="-103" y="-369"/>
            <a:ext cx="939325" cy="11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4">
            <a:alphaModFix/>
          </a:blip>
          <a:srcRect b="0" l="0" r="408" t="537"/>
          <a:stretch/>
        </p:blipFill>
        <p:spPr>
          <a:xfrm>
            <a:off x="2219934" y="-1611"/>
            <a:ext cx="980175" cy="107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7676" y="4600"/>
            <a:ext cx="425899" cy="50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6625" y="4599"/>
            <a:ext cx="499764" cy="66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6637" y="0"/>
            <a:ext cx="652598" cy="91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51765" y="61339"/>
            <a:ext cx="452875" cy="32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61313" y="1296920"/>
            <a:ext cx="1305200" cy="542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208700" y="1430727"/>
            <a:ext cx="822850" cy="4114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>
            <a:off x="616200" y="529312"/>
            <a:ext cx="1968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374240"/>
                </a:solidFill>
                <a:latin typeface="ABeeZee"/>
                <a:ea typeface="ABeeZee"/>
                <a:cs typeface="ABeeZee"/>
                <a:sym typeface="ABeeZee"/>
              </a:rPr>
              <a:t>JALEEL KUVALIS</a:t>
            </a:r>
            <a:endParaRPr sz="1900">
              <a:solidFill>
                <a:srgbClr val="37424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842850" y="816847"/>
            <a:ext cx="1514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374240"/>
                </a:solidFill>
                <a:latin typeface="ABeeZee"/>
                <a:ea typeface="ABeeZee"/>
                <a:cs typeface="ABeeZee"/>
                <a:sym typeface="ABeeZee"/>
              </a:rPr>
              <a:t>SPA &amp; BEAUTY EXPERT</a:t>
            </a:r>
            <a:endParaRPr sz="800">
              <a:solidFill>
                <a:srgbClr val="37424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240775" y="1481737"/>
            <a:ext cx="907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374240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700">
              <a:solidFill>
                <a:srgbClr val="37424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74240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700">
              <a:solidFill>
                <a:srgbClr val="37424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1804712" y="1374037"/>
            <a:ext cx="1148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74240"/>
                </a:solidFill>
                <a:latin typeface="Roboto"/>
                <a:ea typeface="Roboto"/>
                <a:cs typeface="Roboto"/>
                <a:sym typeface="Roboto"/>
              </a:rPr>
              <a:t>5703 Rippin Crescent Apt.</a:t>
            </a:r>
            <a:endParaRPr sz="700">
              <a:solidFill>
                <a:srgbClr val="37424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74240"/>
                </a:solidFill>
                <a:latin typeface="Roboto"/>
                <a:ea typeface="Roboto"/>
                <a:cs typeface="Roboto"/>
                <a:sym typeface="Roboto"/>
              </a:rPr>
              <a:t>185, New Tremaine</a:t>
            </a:r>
            <a:endParaRPr sz="700">
              <a:solidFill>
                <a:srgbClr val="37424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74240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700">
              <a:solidFill>
                <a:srgbClr val="37424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