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Libre Baskerville"/>
      <p:regular r:id="rId11"/>
      <p:bold r:id="rId12"/>
      <p:italic r:id="rId13"/>
    </p:embeddedFont>
    <p:embeddedFont>
      <p:font typeface="Philosop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438">
          <p15:clr>
            <a:srgbClr val="A4A3A4"/>
          </p15:clr>
        </p15:guide>
        <p15:guide id="3" pos="283">
          <p15:clr>
            <a:srgbClr val="9AA0A6"/>
          </p15:clr>
        </p15:guide>
        <p15:guide id="4" pos="4365">
          <p15:clr>
            <a:srgbClr val="9AA0A6"/>
          </p15:clr>
        </p15:guide>
        <p15:guide id="5" pos="2665">
          <p15:clr>
            <a:srgbClr val="9AA0A6"/>
          </p15:clr>
        </p15:guide>
        <p15:guide id="6" pos="4592">
          <p15:clr>
            <a:srgbClr val="9AA0A6"/>
          </p15:clr>
        </p15:guide>
        <p15:guide id="7" orient="horz" pos="6036">
          <p15:clr>
            <a:srgbClr val="9AA0A6"/>
          </p15:clr>
        </p15:guide>
        <p15:guide id="8" orient="horz" pos="2211">
          <p15:clr>
            <a:srgbClr val="9AA0A6"/>
          </p15:clr>
        </p15:guide>
        <p15:guide id="9" orient="horz" pos="28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438"/>
        <p:guide pos="283"/>
        <p:guide pos="4365"/>
        <p:guide pos="2665"/>
        <p:guide pos="4592"/>
        <p:guide pos="6036" orient="horz"/>
        <p:guide pos="2211" orient="horz"/>
        <p:guide pos="28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Baskerville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LibreBaskerville-italic.fntdata"/><Relationship Id="rId12" Type="http://schemas.openxmlformats.org/officeDocument/2006/relationships/font" Target="fonts/LibreBaskerville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Philosopher-bold.fntdata"/><Relationship Id="rId14" Type="http://schemas.openxmlformats.org/officeDocument/2006/relationships/font" Target="fonts/Philosopher-regular.fntdata"/><Relationship Id="rId17" Type="http://schemas.openxmlformats.org/officeDocument/2006/relationships/font" Target="fonts/Philosopher-boldItalic.fntdata"/><Relationship Id="rId16" Type="http://schemas.openxmlformats.org/officeDocument/2006/relationships/font" Target="fonts/Philosop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8000" y="-11872"/>
            <a:ext cx="7596001" cy="386249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4233875" y="3514725"/>
            <a:ext cx="3056100" cy="6067500"/>
          </a:xfrm>
          <a:prstGeom prst="rect">
            <a:avLst/>
          </a:prstGeom>
          <a:solidFill>
            <a:srgbClr val="9B878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45225" y="285750"/>
            <a:ext cx="35247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ru" sz="6000">
                <a:solidFill>
                  <a:schemeClr val="lt1"/>
                </a:solidFill>
                <a:latin typeface="Philosopher"/>
                <a:ea typeface="Philosopher"/>
                <a:cs typeface="Philosopher"/>
                <a:sym typeface="Philosopher"/>
              </a:rPr>
              <a:t>Your</a:t>
            </a:r>
            <a:endParaRPr b="1" i="1" sz="6000">
              <a:solidFill>
                <a:schemeClr val="lt1"/>
              </a:solidFill>
              <a:latin typeface="Philosopher"/>
              <a:ea typeface="Philosopher"/>
              <a:cs typeface="Philosopher"/>
              <a:sym typeface="Philosopher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ru" sz="6000">
                <a:solidFill>
                  <a:schemeClr val="lt1"/>
                </a:solidFill>
                <a:latin typeface="Philosopher"/>
                <a:ea typeface="Philosopher"/>
                <a:cs typeface="Philosopher"/>
                <a:sym typeface="Philosopher"/>
              </a:rPr>
              <a:t>Relaxing</a:t>
            </a:r>
            <a:endParaRPr b="1" i="1" sz="6000">
              <a:solidFill>
                <a:schemeClr val="lt1"/>
              </a:solidFill>
              <a:latin typeface="Philosopher"/>
              <a:ea typeface="Philosopher"/>
              <a:cs typeface="Philosopher"/>
              <a:sym typeface="Philosopher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6000">
                <a:solidFill>
                  <a:schemeClr val="lt1"/>
                </a:solidFill>
                <a:latin typeface="Philosopher"/>
                <a:ea typeface="Philosopher"/>
                <a:cs typeface="Philosopher"/>
                <a:sym typeface="Philosopher"/>
              </a:rPr>
              <a:t>Remedy</a:t>
            </a:r>
            <a:endParaRPr b="1" i="1" sz="6000">
              <a:solidFill>
                <a:schemeClr val="lt1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15075" y="449993"/>
            <a:ext cx="974925" cy="9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6361300" y="1395425"/>
            <a:ext cx="88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BEAUTY</a:t>
            </a:r>
            <a:endParaRPr sz="10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35713" y="4400550"/>
            <a:ext cx="2202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600">
                <a:solidFill>
                  <a:srgbClr val="9B878B"/>
                </a:solidFill>
                <a:latin typeface="Philosopher"/>
                <a:ea typeface="Philosopher"/>
                <a:cs typeface="Philosopher"/>
                <a:sym typeface="Philosopher"/>
              </a:rPr>
              <a:t>AFFORDABLE RATES</a:t>
            </a:r>
            <a:endParaRPr b="1" i="1" sz="1600">
              <a:solidFill>
                <a:srgbClr val="9B878B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35713" y="4786300"/>
            <a:ext cx="2150400" cy="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Back Massage w/ Reflex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Back Massage w/ Oil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Head Massage w/ Reflex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Head Massage w/ Oil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257546" y="4786300"/>
            <a:ext cx="617100" cy="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$24.99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$19.99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$24 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$19.99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452450" y="5843600"/>
            <a:ext cx="3419400" cy="0"/>
          </a:xfrm>
          <a:prstGeom prst="straightConnector1">
            <a:avLst/>
          </a:prstGeom>
          <a:noFill/>
          <a:ln cap="flat" cmpd="sng" w="19050">
            <a:solidFill>
              <a:srgbClr val="9B878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435713" y="6100763"/>
            <a:ext cx="2202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600">
                <a:solidFill>
                  <a:srgbClr val="9B878B"/>
                </a:solidFill>
                <a:latin typeface="Philosopher"/>
                <a:ea typeface="Philosopher"/>
                <a:cs typeface="Philosopher"/>
                <a:sym typeface="Philosopher"/>
              </a:rPr>
              <a:t>REGULAR RATES</a:t>
            </a:r>
            <a:endParaRPr b="1" i="1" sz="1600">
              <a:solidFill>
                <a:srgbClr val="9B878B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35713" y="6476988"/>
            <a:ext cx="2150400" cy="10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Back Massage w/ Oil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Back Massage w/ Reflex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Head Massage w/ Reflex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Head Massage w/ Oil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Head &amp; Back Massage w/ Reflex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257546" y="6472225"/>
            <a:ext cx="617100" cy="10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$35.99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$30.99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$32.99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$28.99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$44 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452450" y="7796225"/>
            <a:ext cx="3419400" cy="0"/>
          </a:xfrm>
          <a:prstGeom prst="straightConnector1">
            <a:avLst/>
          </a:prstGeom>
          <a:noFill/>
          <a:ln cap="flat" cmpd="sng" w="19050">
            <a:solidFill>
              <a:srgbClr val="9B878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435538" y="8057238"/>
            <a:ext cx="2202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1600">
                <a:solidFill>
                  <a:srgbClr val="9B878B"/>
                </a:solidFill>
                <a:latin typeface="Philosopher"/>
                <a:ea typeface="Philosopher"/>
                <a:cs typeface="Philosopher"/>
                <a:sym typeface="Philosopher"/>
              </a:rPr>
              <a:t>FULL BODY MASSAGE</a:t>
            </a:r>
            <a:endParaRPr b="1" i="1" sz="1600">
              <a:solidFill>
                <a:srgbClr val="9B878B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35538" y="8442988"/>
            <a:ext cx="2150400" cy="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1 Hr. Thai Massage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1 Hr. Swedish Massage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1 Hr. Aromatherapy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1 Hr. Filipino Style (Hilot)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257371" y="8442988"/>
            <a:ext cx="617100" cy="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$35.99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$30.99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$32.99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Roboto"/>
                <a:ea typeface="Roboto"/>
                <a:cs typeface="Roboto"/>
                <a:sym typeface="Roboto"/>
              </a:rPr>
              <a:t>$28.99</a:t>
            </a:r>
            <a:endParaRPr i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684525" y="3705213"/>
            <a:ext cx="2202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2800">
                <a:solidFill>
                  <a:schemeClr val="lt1"/>
                </a:solidFill>
                <a:latin typeface="Philosopher"/>
                <a:ea typeface="Philosopher"/>
                <a:cs typeface="Philosopher"/>
                <a:sym typeface="Philosopher"/>
              </a:rPr>
              <a:t>PACKAGES</a:t>
            </a:r>
            <a:endParaRPr b="1" i="1" sz="2800">
              <a:solidFill>
                <a:schemeClr val="lt1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627375" y="4656625"/>
            <a:ext cx="18924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Swedish + Foot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Swedish + Head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Aromatherapy + Head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Aromatherapy + Foot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Back + Head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Back + Foot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515013" y="4656625"/>
            <a:ext cx="4239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$55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$55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$50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$50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$40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$40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618400" y="7062775"/>
            <a:ext cx="2334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2800">
                <a:solidFill>
                  <a:schemeClr val="lt1"/>
                </a:solidFill>
                <a:latin typeface="Philosopher"/>
                <a:ea typeface="Philosopher"/>
                <a:cs typeface="Philosopher"/>
                <a:sym typeface="Philosopher"/>
              </a:rPr>
              <a:t>ESSENTIALS</a:t>
            </a:r>
            <a:endParaRPr b="1" i="1" sz="2800">
              <a:solidFill>
                <a:schemeClr val="lt1"/>
              </a:solidFill>
              <a:latin typeface="Philosopher"/>
              <a:ea typeface="Philosopher"/>
              <a:cs typeface="Philosopher"/>
              <a:sym typeface="Philosopher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627375" y="8014200"/>
            <a:ext cx="17640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In-House Oil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Eucalyptus Oil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Peppermint Cream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515013" y="8014188"/>
            <a:ext cx="4239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$8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$10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$12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