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oboto"/>
      <p:regular r:id="rId7"/>
      <p:bold r:id="rId8"/>
      <p:italic r:id="rId9"/>
      <p:boldItalic r:id="rId10"/>
    </p:embeddedFont>
    <p:embeddedFont>
      <p:font typeface="Bebas Neue"/>
      <p:regular r:id="rId11"/>
    </p:embeddedFont>
    <p:embeddedFont>
      <p:font typeface="Corbel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BebasNeue-regular.fntdata"/><Relationship Id="rId10" Type="http://schemas.openxmlformats.org/officeDocument/2006/relationships/font" Target="fonts/Roboto-boldItalic.fntdata"/><Relationship Id="rId13" Type="http://schemas.openxmlformats.org/officeDocument/2006/relationships/font" Target="fonts/Corbel-bold.fntdata"/><Relationship Id="rId12" Type="http://schemas.openxmlformats.org/officeDocument/2006/relationships/font" Target="fonts/Corbel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italic.fntdata"/><Relationship Id="rId15" Type="http://schemas.openxmlformats.org/officeDocument/2006/relationships/font" Target="fonts/Corbel-boldItalic.fntdata"/><Relationship Id="rId14" Type="http://schemas.openxmlformats.org/officeDocument/2006/relationships/font" Target="fonts/Corbel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"/>
            <a:ext cx="7560000" cy="106919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93850" y="161925"/>
            <a:ext cx="69723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0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Massachusetts</a:t>
            </a:r>
            <a:endParaRPr sz="102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330500" y="1552575"/>
            <a:ext cx="48987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4100">
                <a:solidFill>
                  <a:srgbClr val="FFEA96"/>
                </a:solidFill>
                <a:latin typeface="Roboto"/>
                <a:ea typeface="Roboto"/>
                <a:cs typeface="Roboto"/>
                <a:sym typeface="Roboto"/>
              </a:rPr>
              <a:t>Travel bucket list</a:t>
            </a:r>
            <a:endParaRPr sz="4100">
              <a:solidFill>
                <a:srgbClr val="FFEA9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797100" y="2438400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Boston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797100" y="2969527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Freedom Trail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797100" y="3500654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Faneuil Hall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797100" y="4031780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Cape Cod Beaches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797100" y="4562907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Tanglewood Concerts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797100" y="5094034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Fenway Park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797100" y="5625161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Harvard Square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797100" y="6156288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Museum of Fine Arts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797100" y="6687414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Historic Deerfield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797100" y="7218541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Salem's Historic Houses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97100" y="7749668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Museum of Science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797100" y="8280795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Old Sturbridge Village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797100" y="8811921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Tanglewood Concerts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797100" y="9343048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Old Sturbridge Village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797100" y="9874175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Bunker Hill Monument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72" name="Google Shape;72;p13"/>
          <p:cNvGrpSpPr/>
          <p:nvPr/>
        </p:nvGrpSpPr>
        <p:grpSpPr>
          <a:xfrm>
            <a:off x="504842" y="2547956"/>
            <a:ext cx="140400" cy="7567494"/>
            <a:chOff x="504842" y="2547956"/>
            <a:chExt cx="140400" cy="7567494"/>
          </a:xfrm>
        </p:grpSpPr>
        <p:sp>
          <p:nvSpPr>
            <p:cNvPr id="73" name="Google Shape;73;p13"/>
            <p:cNvSpPr/>
            <p:nvPr/>
          </p:nvSpPr>
          <p:spPr>
            <a:xfrm>
              <a:off x="504842" y="2547956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504842" y="3078462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504842" y="3608969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504842" y="4139476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504842" y="4669983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504842" y="5200489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504842" y="5730996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504842" y="6261503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504842" y="6792010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504842" y="7322516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504842" y="7853023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504842" y="8383530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504842" y="8914037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504842" y="9444543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504842" y="9975050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13"/>
          <p:cNvSpPr txBox="1"/>
          <p:nvPr/>
        </p:nvSpPr>
        <p:spPr>
          <a:xfrm>
            <a:off x="4330875" y="2438400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Lexington Green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4330875" y="2969527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Island Life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4330875" y="3500654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Historic Deerfield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4330875" y="4031780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Alem’s Historic Houses 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330875" y="4562907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Old Sturbridge Village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4330875" y="5094034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Salem's Historic Houses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4330875" y="5625161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Tanglewood Concerts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4330875" y="6156288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Nantucket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4330875" y="6687414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Plum Island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4330875" y="7218541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The Berkshires 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4330875" y="7749668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Northampton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4330875" y="8280795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New Bedford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4330875" y="8811921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Martha’s Vineyard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4330875" y="9343048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Museum of Fine Arts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4330875" y="9874175"/>
            <a:ext cx="298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Cape Cod Beaches</a:t>
            </a:r>
            <a:endParaRPr b="1" sz="21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103" name="Google Shape;103;p13"/>
          <p:cNvGrpSpPr/>
          <p:nvPr/>
        </p:nvGrpSpPr>
        <p:grpSpPr>
          <a:xfrm>
            <a:off x="4038617" y="2547956"/>
            <a:ext cx="140400" cy="7567494"/>
            <a:chOff x="504842" y="2547956"/>
            <a:chExt cx="140400" cy="7567494"/>
          </a:xfrm>
        </p:grpSpPr>
        <p:sp>
          <p:nvSpPr>
            <p:cNvPr id="104" name="Google Shape;104;p13"/>
            <p:cNvSpPr/>
            <p:nvPr/>
          </p:nvSpPr>
          <p:spPr>
            <a:xfrm>
              <a:off x="504842" y="2547956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504842" y="3078462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504842" y="3608969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504842" y="4139476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504842" y="4669983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504842" y="5200489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504842" y="5730996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504842" y="6261503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504842" y="6792010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504842" y="7322516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504842" y="7853023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504842" y="8383530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504842" y="8914037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504842" y="9444543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504842" y="9975050"/>
              <a:ext cx="140400" cy="140400"/>
            </a:xfrm>
            <a:prstGeom prst="rect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