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Bebas Neue"/>
      <p:regular r:id="rId11"/>
    </p:embeddedFont>
    <p:embeddedFont>
      <p:font typeface="Raleway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ebasNeue-regular.fntdata"/><Relationship Id="rId10" Type="http://schemas.openxmlformats.org/officeDocument/2006/relationships/font" Target="fonts/JosefinSansMedium-boldItalic.fntdata"/><Relationship Id="rId13" Type="http://schemas.openxmlformats.org/officeDocument/2006/relationships/font" Target="fonts/RalewayMedium-bold.fntdata"/><Relationship Id="rId12" Type="http://schemas.openxmlformats.org/officeDocument/2006/relationships/font" Target="fonts/Raleway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5" Type="http://schemas.openxmlformats.org/officeDocument/2006/relationships/font" Target="fonts/RalewayMedium-boldItalic.fntdata"/><Relationship Id="rId14" Type="http://schemas.openxmlformats.org/officeDocument/2006/relationships/font" Target="fonts/Raleway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36800" y="476250"/>
            <a:ext cx="5486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Travel bucket list</a:t>
            </a:r>
            <a:endParaRPr sz="4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3850" y="942975"/>
            <a:ext cx="7032300" cy="1400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17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100">
                <a:solidFill>
                  <a:srgbClr val="FFD2A6"/>
                </a:solidFill>
                <a:latin typeface="Josefin Sans Medium"/>
                <a:ea typeface="Josefin Sans Medium"/>
                <a:cs typeface="Josefin Sans Medium"/>
                <a:sym typeface="Josefin Sans Medium"/>
              </a:rPr>
              <a:t>MARYLAND</a:t>
            </a:r>
            <a:endParaRPr sz="9100">
              <a:solidFill>
                <a:srgbClr val="FFD2A6"/>
              </a:solidFill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90525" y="2476500"/>
            <a:ext cx="3289550" cy="400200"/>
            <a:chOff x="490525" y="2476500"/>
            <a:chExt cx="3289550" cy="4002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Baltimore Inner Harbor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90525" y="3047128"/>
            <a:ext cx="3289550" cy="400200"/>
            <a:chOff x="490525" y="2476500"/>
            <a:chExt cx="3289550" cy="4002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Annapolis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90525" y="3617756"/>
            <a:ext cx="3289550" cy="400200"/>
            <a:chOff x="490525" y="2476500"/>
            <a:chExt cx="3289550" cy="4002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Ohio Canal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90525" y="4188384"/>
            <a:ext cx="3289550" cy="400200"/>
            <a:chOff x="490525" y="2476500"/>
            <a:chExt cx="3289550" cy="4002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Rockville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90525" y="4759012"/>
            <a:ext cx="3289550" cy="400200"/>
            <a:chOff x="490525" y="2476500"/>
            <a:chExt cx="3289550" cy="4002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Six Flags America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90525" y="5329639"/>
            <a:ext cx="3289550" cy="400200"/>
            <a:chOff x="490525" y="2476500"/>
            <a:chExt cx="3289550" cy="4002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Assateague State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90525" y="5900267"/>
            <a:ext cx="3289550" cy="400200"/>
            <a:chOff x="490525" y="2476500"/>
            <a:chExt cx="3289550" cy="4002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Brookside Gardens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90525" y="6470895"/>
            <a:ext cx="3289550" cy="400200"/>
            <a:chOff x="490525" y="2476500"/>
            <a:chExt cx="3289550" cy="4002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Fort McHenry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90525" y="7041523"/>
            <a:ext cx="3289550" cy="400200"/>
            <a:chOff x="490525" y="2476500"/>
            <a:chExt cx="3289550" cy="4002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Ohio Railroad Museum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90525" y="7612151"/>
            <a:ext cx="3289550" cy="400200"/>
            <a:chOff x="490525" y="2476500"/>
            <a:chExt cx="3289550" cy="4002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Strathmore Music Center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90525" y="8182779"/>
            <a:ext cx="3289550" cy="400200"/>
            <a:chOff x="490525" y="2476500"/>
            <a:chExt cx="3289550" cy="4002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National Aquarium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90525" y="8753407"/>
            <a:ext cx="3289550" cy="400200"/>
            <a:chOff x="490525" y="2476500"/>
            <a:chExt cx="3289550" cy="4002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The Walters Art Museum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90525" y="9324035"/>
            <a:ext cx="3289550" cy="400200"/>
            <a:chOff x="490525" y="2476500"/>
            <a:chExt cx="3289550" cy="4002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Antietam Battlefield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90525" y="9894663"/>
            <a:ext cx="3289550" cy="400200"/>
            <a:chOff x="490525" y="2476500"/>
            <a:chExt cx="3289550" cy="4002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Swallow Falls State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33825" y="2476500"/>
            <a:ext cx="3289550" cy="400200"/>
            <a:chOff x="490525" y="2476500"/>
            <a:chExt cx="3289550" cy="4002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Blackwater Refuge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33825" y="3047128"/>
            <a:ext cx="3289550" cy="400200"/>
            <a:chOff x="490525" y="2476500"/>
            <a:chExt cx="3289550" cy="4002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Oriole Park 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33825" y="3617756"/>
            <a:ext cx="3289550" cy="400200"/>
            <a:chOff x="490525" y="2476500"/>
            <a:chExt cx="3289550" cy="4002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Hotel Maryland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33825" y="4188384"/>
            <a:ext cx="3289550" cy="400200"/>
            <a:chOff x="490525" y="2476500"/>
            <a:chExt cx="3289550" cy="4002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Visionary Art Museum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33825" y="4759012"/>
            <a:ext cx="3289550" cy="400200"/>
            <a:chOff x="490525" y="2476500"/>
            <a:chExt cx="3289550" cy="4002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Children's Museum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33825" y="5329639"/>
            <a:ext cx="3289550" cy="400200"/>
            <a:chOff x="490525" y="2476500"/>
            <a:chExt cx="3289550" cy="4002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Space Flight Center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33825" y="5900267"/>
            <a:ext cx="3289550" cy="400200"/>
            <a:chOff x="490525" y="2476500"/>
            <a:chExt cx="3289550" cy="4002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Maryland City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33825" y="6470895"/>
            <a:ext cx="3289550" cy="400200"/>
            <a:chOff x="490525" y="2476500"/>
            <a:chExt cx="3289550" cy="4002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Baltimore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33825" y="7041523"/>
            <a:ext cx="3289550" cy="400200"/>
            <a:chOff x="490525" y="2476500"/>
            <a:chExt cx="3289550" cy="4002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North Potomac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33825" y="7612151"/>
            <a:ext cx="3289550" cy="400200"/>
            <a:chOff x="490525" y="2476500"/>
            <a:chExt cx="3289550" cy="4002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Ocean City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33825" y="8182779"/>
            <a:ext cx="3289550" cy="400200"/>
            <a:chOff x="490525" y="2476500"/>
            <a:chExt cx="3289550" cy="4002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Clarksburg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33825" y="8753407"/>
            <a:ext cx="3289550" cy="400200"/>
            <a:chOff x="490525" y="2476500"/>
            <a:chExt cx="3289550" cy="4002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Gaithersburg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33825" y="9324035"/>
            <a:ext cx="3289550" cy="400200"/>
            <a:chOff x="490525" y="2476500"/>
            <a:chExt cx="3289550" cy="4002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Deep Creek Lake Area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33825" y="9894663"/>
            <a:ext cx="3289550" cy="400200"/>
            <a:chOff x="490525" y="2476500"/>
            <a:chExt cx="3289550" cy="4002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714375" y="2476500"/>
              <a:ext cx="3065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Ocean City Boardwalk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90525" y="2476500"/>
              <a:ext cx="180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#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