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Beau Rivage"/>
      <p:regular r:id="rId7"/>
    </p:embeddedFont>
    <p:embeddedFont>
      <p:font typeface="EB Garamon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auRivage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8" y="0"/>
            <a:ext cx="10692009" cy="7560000"/>
            <a:chOff x="-8" y="0"/>
            <a:chExt cx="10692009" cy="756000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69498" t="0"/>
            <a:stretch/>
          </p:blipFill>
          <p:spPr>
            <a:xfrm>
              <a:off x="-8" y="0"/>
              <a:ext cx="2964526" cy="75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64872" r="0" t="0"/>
            <a:stretch/>
          </p:blipFill>
          <p:spPr>
            <a:xfrm>
              <a:off x="7277976" y="0"/>
              <a:ext cx="3414026" cy="75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noFill/>
          <a:ln cap="flat" cmpd="sng" w="76200">
            <a:solidFill>
              <a:srgbClr val="C7CD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189250" y="695050"/>
            <a:ext cx="631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latin typeface="Beau Rivage"/>
                <a:ea typeface="Beau Rivage"/>
                <a:cs typeface="Beau Rivage"/>
                <a:sym typeface="Beau Rivage"/>
              </a:rPr>
              <a:t>Certificate of Marriage</a:t>
            </a:r>
            <a:endParaRPr sz="5400">
              <a:latin typeface="Beau Rivage"/>
              <a:ea typeface="Beau Rivage"/>
              <a:cs typeface="Beau Rivage"/>
              <a:sym typeface="Beau Rivag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34375" y="1660400"/>
            <a:ext cx="542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EB Garamond"/>
                <a:ea typeface="EB Garamond"/>
                <a:cs typeface="EB Garamond"/>
                <a:sym typeface="EB Garamond"/>
              </a:rPr>
              <a:t>This is to certify that on the 1st of July 2024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141250" y="2258950"/>
            <a:ext cx="8409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rgbClr val="282623"/>
                </a:solidFill>
                <a:latin typeface="Beau Rivage"/>
                <a:ea typeface="Beau Rivage"/>
                <a:cs typeface="Beau Rivage"/>
                <a:sym typeface="Beau Rivage"/>
              </a:rPr>
              <a:t>Alvina Perry &amp; Austin Diaz</a:t>
            </a:r>
            <a:endParaRPr sz="6100">
              <a:solidFill>
                <a:srgbClr val="282623"/>
              </a:solidFill>
              <a:latin typeface="Beau Rivage"/>
              <a:ea typeface="Beau Rivage"/>
              <a:cs typeface="Beau Rivage"/>
              <a:sym typeface="Beau Rivag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34375" y="3566964"/>
            <a:ext cx="542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rPr>
              <a:t>Were united in marriage at the Sunflower Manor</a:t>
            </a:r>
            <a:endParaRPr sz="2100">
              <a:solidFill>
                <a:srgbClr val="28262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412582" y="4178380"/>
            <a:ext cx="287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rPr>
              <a:t>Officiated by: Beryl Gray</a:t>
            </a:r>
            <a:endParaRPr sz="2100">
              <a:solidFill>
                <a:srgbClr val="28262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1412582" y="4839725"/>
            <a:ext cx="1892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6419632" y="4178380"/>
            <a:ext cx="287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rPr>
              <a:t>Witnessed by: Kelly Price </a:t>
            </a:r>
            <a:endParaRPr sz="2100">
              <a:solidFill>
                <a:srgbClr val="28262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7402132" y="4839725"/>
            <a:ext cx="1892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3908700" y="4612023"/>
            <a:ext cx="287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rPr>
              <a:t>Marriage License Number:</a:t>
            </a:r>
            <a:endParaRPr sz="2000">
              <a:solidFill>
                <a:srgbClr val="28262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908700" y="5023937"/>
            <a:ext cx="287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C6CDCC"/>
                </a:solidFill>
                <a:latin typeface="EB Garamond"/>
                <a:ea typeface="EB Garamond"/>
                <a:cs typeface="EB Garamond"/>
                <a:sym typeface="EB Garamond"/>
              </a:rPr>
              <a:t>0458305985039</a:t>
            </a:r>
            <a:endParaRPr sz="2000">
              <a:solidFill>
                <a:srgbClr val="C6CD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2904675" y="5609596"/>
            <a:ext cx="4882500" cy="1537054"/>
            <a:chOff x="2904675" y="5609596"/>
            <a:chExt cx="4882500" cy="1537054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2904675" y="5609596"/>
              <a:ext cx="4882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000">
                  <a:solidFill>
                    <a:srgbClr val="282623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This union was solemnized in accordance</a:t>
              </a:r>
              <a:endParaRPr sz="20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282623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with the laws of Name of the State/Country</a:t>
              </a:r>
              <a:endParaRPr sz="20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3528825" y="6465575"/>
              <a:ext cx="363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282623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Date of Issuance: 01.07.24 </a:t>
              </a:r>
              <a:endParaRPr sz="20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528825" y="6838850"/>
              <a:ext cx="3634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282623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Issued by: Allen Long</a:t>
              </a:r>
              <a:endParaRPr sz="2000">
                <a:solidFill>
                  <a:srgbClr val="282623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