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MARCH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1033463" y="3181363"/>
            <a:ext cx="5872088" cy="231000"/>
            <a:chOff x="1033463" y="3171838"/>
            <a:chExt cx="5872088" cy="2310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634063" y="2162188"/>
            <a:ext cx="1271488" cy="231000"/>
            <a:chOff x="5634063" y="2162188"/>
            <a:chExt cx="1271488" cy="2310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634063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6538950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033463" y="4200538"/>
            <a:ext cx="5872088" cy="231000"/>
            <a:chOff x="1033463" y="4181488"/>
            <a:chExt cx="5872088" cy="2310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91" name="Google Shape;91;p13"/>
          <p:cNvSpPr txBox="1"/>
          <p:nvPr/>
        </p:nvSpPr>
        <p:spPr>
          <a:xfrm>
            <a:off x="10334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9621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8765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8052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743475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6340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538950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0334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9621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8765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8052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743475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6340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6538950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615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13"/>
          <p:cNvCxnSpPr/>
          <p:nvPr/>
        </p:nvCxnSpPr>
        <p:spPr>
          <a:xfrm>
            <a:off x="4311846" y="9296342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4311846" y="9612795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4311846" y="9929247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3"/>
          <p:cNvSpPr/>
          <p:nvPr/>
        </p:nvSpPr>
        <p:spPr>
          <a:xfrm>
            <a:off x="3978436" y="91224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3978436" y="944096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3978436" y="97595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556055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55605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397095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536154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909379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cxnSp>
        <p:nvCxnSpPr>
          <p:cNvPr id="117" name="Google Shape;117;p13"/>
          <p:cNvCxnSpPr/>
          <p:nvPr/>
        </p:nvCxnSpPr>
        <p:spPr>
          <a:xfrm>
            <a:off x="558980" y="9296408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558980" y="9612860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558980" y="9929313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20" name="Google Shape;120;p13"/>
          <p:cNvGrpSpPr/>
          <p:nvPr/>
        </p:nvGrpSpPr>
        <p:grpSpPr>
          <a:xfrm>
            <a:off x="542925" y="1424000"/>
            <a:ext cx="6487950" cy="6831000"/>
            <a:chOff x="542925" y="1424000"/>
            <a:chExt cx="6487950" cy="6831000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542925" y="1424000"/>
              <a:ext cx="6481800" cy="6831000"/>
              <a:chOff x="542925" y="1424000"/>
              <a:chExt cx="6481800" cy="6831000"/>
            </a:xfrm>
          </p:grpSpPr>
          <p:cxnSp>
            <p:nvCxnSpPr>
              <p:cNvPr id="122" name="Google Shape;122;p13"/>
              <p:cNvCxnSpPr/>
              <p:nvPr/>
            </p:nvCxnSpPr>
            <p:spPr>
              <a:xfrm>
                <a:off x="146687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2393998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3316433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424355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5175003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610212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542925" y="3124213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542925" y="4143388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>
                <a:off x="542925" y="5153038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>
                <a:off x="542925" y="6176963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32" name="Google Shape;132;p13"/>
            <p:cNvCxnSpPr/>
            <p:nvPr/>
          </p:nvCxnSpPr>
          <p:spPr>
            <a:xfrm>
              <a:off x="549075" y="7202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3" name="Google Shape;133;p13"/>
          <p:cNvSpPr txBox="1"/>
          <p:nvPr/>
        </p:nvSpPr>
        <p:spPr>
          <a:xfrm>
            <a:off x="1039613" y="7251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546150" y="82227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1959268" y="7251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