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59" name="Google Shape;59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0" name="Google Shape;60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1" name="Google Shape;61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2" name="Google Shape;62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82850" y="366713"/>
            <a:ext cx="28653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MARCH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72" name="Google Shape;72;p13"/>
          <p:cNvGrpSpPr/>
          <p:nvPr/>
        </p:nvGrpSpPr>
        <p:grpSpPr>
          <a:xfrm>
            <a:off x="1033463" y="3181363"/>
            <a:ext cx="5872088" cy="231000"/>
            <a:chOff x="1033463" y="3171838"/>
            <a:chExt cx="5872088" cy="231000"/>
          </a:xfrm>
        </p:grpSpPr>
        <p:sp>
          <p:nvSpPr>
            <p:cNvPr id="73" name="Google Shape;73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4" name="Google Shape;74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5" name="Google Shape;75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6" name="Google Shape;76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7" name="Google Shape;77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8" name="Google Shape;78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79" name="Google Shape;79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80" name="Google Shape;80;p13"/>
          <p:cNvGrpSpPr/>
          <p:nvPr/>
        </p:nvGrpSpPr>
        <p:grpSpPr>
          <a:xfrm>
            <a:off x="5634063" y="2162188"/>
            <a:ext cx="1271488" cy="231000"/>
            <a:chOff x="5634063" y="2162188"/>
            <a:chExt cx="1271488" cy="231000"/>
          </a:xfrm>
        </p:grpSpPr>
        <p:sp>
          <p:nvSpPr>
            <p:cNvPr id="81" name="Google Shape;81;p13"/>
            <p:cNvSpPr txBox="1"/>
            <p:nvPr/>
          </p:nvSpPr>
          <p:spPr>
            <a:xfrm>
              <a:off x="5634063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2" name="Google Shape;82;p13"/>
            <p:cNvSpPr txBox="1"/>
            <p:nvPr/>
          </p:nvSpPr>
          <p:spPr>
            <a:xfrm>
              <a:off x="6538950" y="21621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83" name="Google Shape;83;p13"/>
          <p:cNvGrpSpPr/>
          <p:nvPr/>
        </p:nvGrpSpPr>
        <p:grpSpPr>
          <a:xfrm>
            <a:off x="1033463" y="4200538"/>
            <a:ext cx="5872088" cy="231000"/>
            <a:chOff x="1033463" y="4181488"/>
            <a:chExt cx="5872088" cy="231000"/>
          </a:xfrm>
        </p:grpSpPr>
        <p:sp>
          <p:nvSpPr>
            <p:cNvPr id="84" name="Google Shape;84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5" name="Google Shape;85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6" name="Google Shape;86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7" name="Google Shape;87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8" name="Google Shape;88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89" name="Google Shape;89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0" name="Google Shape;90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91" name="Google Shape;91;p13"/>
          <p:cNvSpPr txBox="1"/>
          <p:nvPr/>
        </p:nvSpPr>
        <p:spPr>
          <a:xfrm>
            <a:off x="10334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17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19621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28765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19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38052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4743475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21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6" name="Google Shape;96;p13"/>
          <p:cNvSpPr txBox="1"/>
          <p:nvPr/>
        </p:nvSpPr>
        <p:spPr>
          <a:xfrm>
            <a:off x="5634063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22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7" name="Google Shape;97;p13"/>
          <p:cNvSpPr txBox="1"/>
          <p:nvPr/>
        </p:nvSpPr>
        <p:spPr>
          <a:xfrm>
            <a:off x="6538950" y="521971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23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8" name="Google Shape;98;p13"/>
          <p:cNvSpPr txBox="1"/>
          <p:nvPr/>
        </p:nvSpPr>
        <p:spPr>
          <a:xfrm>
            <a:off x="10334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24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99" name="Google Shape;99;p13"/>
          <p:cNvSpPr txBox="1"/>
          <p:nvPr/>
        </p:nvSpPr>
        <p:spPr>
          <a:xfrm>
            <a:off x="19621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25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0" name="Google Shape;100;p13"/>
          <p:cNvSpPr txBox="1"/>
          <p:nvPr/>
        </p:nvSpPr>
        <p:spPr>
          <a:xfrm>
            <a:off x="28765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26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1" name="Google Shape;101;p13"/>
          <p:cNvSpPr txBox="1"/>
          <p:nvPr/>
        </p:nvSpPr>
        <p:spPr>
          <a:xfrm>
            <a:off x="38052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27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2" name="Google Shape;102;p13"/>
          <p:cNvSpPr txBox="1"/>
          <p:nvPr/>
        </p:nvSpPr>
        <p:spPr>
          <a:xfrm>
            <a:off x="4743475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28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3" name="Google Shape;103;p13"/>
          <p:cNvSpPr txBox="1"/>
          <p:nvPr/>
        </p:nvSpPr>
        <p:spPr>
          <a:xfrm>
            <a:off x="5634063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29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4" name="Google Shape;104;p13"/>
          <p:cNvSpPr txBox="1"/>
          <p:nvPr/>
        </p:nvSpPr>
        <p:spPr>
          <a:xfrm>
            <a:off x="6538950" y="6238888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rPr>
              <a:t>30</a:t>
            </a:r>
            <a:endParaRPr b="1" sz="1500">
              <a:solidFill>
                <a:srgbClr val="303F52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615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06" name="Google Shape;106;p13"/>
          <p:cNvCxnSpPr/>
          <p:nvPr/>
        </p:nvCxnSpPr>
        <p:spPr>
          <a:xfrm>
            <a:off x="4311846" y="9296342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4311846" y="9612795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4311846" y="9929247"/>
            <a:ext cx="2724300" cy="0"/>
          </a:xfrm>
          <a:prstGeom prst="straightConnector1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09" name="Google Shape;109;p13"/>
          <p:cNvSpPr/>
          <p:nvPr/>
        </p:nvSpPr>
        <p:spPr>
          <a:xfrm>
            <a:off x="3978436" y="91224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3978436" y="944096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/>
          <p:nvPr/>
        </p:nvSpPr>
        <p:spPr>
          <a:xfrm>
            <a:off x="3978436" y="9759513"/>
            <a:ext cx="169800" cy="169800"/>
          </a:xfrm>
          <a:prstGeom prst="rect">
            <a:avLst/>
          </a:prstGeom>
          <a:noFill/>
          <a:ln cap="flat" cmpd="sng" w="19050">
            <a:solidFill>
              <a:srgbClr val="DADCD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3"/>
          <p:cNvSpPr/>
          <p:nvPr/>
        </p:nvSpPr>
        <p:spPr>
          <a:xfrm>
            <a:off x="556055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55605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3970955" y="89495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13"/>
          <p:cNvSpPr txBox="1"/>
          <p:nvPr/>
        </p:nvSpPr>
        <p:spPr>
          <a:xfrm>
            <a:off x="536154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16" name="Google Shape;116;p13"/>
          <p:cNvSpPr txBox="1"/>
          <p:nvPr/>
        </p:nvSpPr>
        <p:spPr>
          <a:xfrm>
            <a:off x="3909379" y="84157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cxnSp>
        <p:nvCxnSpPr>
          <p:cNvPr id="117" name="Google Shape;117;p13"/>
          <p:cNvCxnSpPr/>
          <p:nvPr/>
        </p:nvCxnSpPr>
        <p:spPr>
          <a:xfrm>
            <a:off x="558980" y="9296408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8" name="Google Shape;118;p13"/>
          <p:cNvCxnSpPr/>
          <p:nvPr/>
        </p:nvCxnSpPr>
        <p:spPr>
          <a:xfrm>
            <a:off x="558980" y="9612860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19" name="Google Shape;119;p13"/>
          <p:cNvCxnSpPr/>
          <p:nvPr/>
        </p:nvCxnSpPr>
        <p:spPr>
          <a:xfrm>
            <a:off x="558980" y="9929313"/>
            <a:ext cx="3052800" cy="0"/>
          </a:xfrm>
          <a:prstGeom prst="straightConnector1">
            <a:avLst/>
          </a:prstGeom>
          <a:noFill/>
          <a:ln cap="flat" cmpd="sng" w="28575">
            <a:solidFill>
              <a:srgbClr val="DADCDB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20" name="Google Shape;120;p13"/>
          <p:cNvGrpSpPr/>
          <p:nvPr/>
        </p:nvGrpSpPr>
        <p:grpSpPr>
          <a:xfrm>
            <a:off x="542925" y="1424000"/>
            <a:ext cx="6487950" cy="6831000"/>
            <a:chOff x="542925" y="1424000"/>
            <a:chExt cx="6487950" cy="6831000"/>
          </a:xfrm>
        </p:grpSpPr>
        <p:grpSp>
          <p:nvGrpSpPr>
            <p:cNvPr id="121" name="Google Shape;121;p13"/>
            <p:cNvGrpSpPr/>
            <p:nvPr/>
          </p:nvGrpSpPr>
          <p:grpSpPr>
            <a:xfrm>
              <a:off x="542925" y="1424000"/>
              <a:ext cx="6481800" cy="6831000"/>
              <a:chOff x="542925" y="1424000"/>
              <a:chExt cx="6481800" cy="6831000"/>
            </a:xfrm>
          </p:grpSpPr>
          <p:cxnSp>
            <p:nvCxnSpPr>
              <p:cNvPr id="122" name="Google Shape;122;p13"/>
              <p:cNvCxnSpPr/>
              <p:nvPr/>
            </p:nvCxnSpPr>
            <p:spPr>
              <a:xfrm>
                <a:off x="146687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3" name="Google Shape;123;p13"/>
              <p:cNvCxnSpPr/>
              <p:nvPr/>
            </p:nvCxnSpPr>
            <p:spPr>
              <a:xfrm>
                <a:off x="2393998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4" name="Google Shape;124;p13"/>
              <p:cNvCxnSpPr/>
              <p:nvPr/>
            </p:nvCxnSpPr>
            <p:spPr>
              <a:xfrm>
                <a:off x="3316433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5" name="Google Shape;125;p13"/>
              <p:cNvCxnSpPr/>
              <p:nvPr/>
            </p:nvCxnSpPr>
            <p:spPr>
              <a:xfrm>
                <a:off x="424355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6" name="Google Shape;126;p13"/>
              <p:cNvCxnSpPr/>
              <p:nvPr/>
            </p:nvCxnSpPr>
            <p:spPr>
              <a:xfrm>
                <a:off x="5175003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7" name="Google Shape;127;p13"/>
              <p:cNvCxnSpPr/>
              <p:nvPr/>
            </p:nvCxnSpPr>
            <p:spPr>
              <a:xfrm>
                <a:off x="6102125" y="1424000"/>
                <a:ext cx="0" cy="683100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8" name="Google Shape;128;p13"/>
              <p:cNvCxnSpPr/>
              <p:nvPr/>
            </p:nvCxnSpPr>
            <p:spPr>
              <a:xfrm>
                <a:off x="542925" y="3124213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29" name="Google Shape;129;p13"/>
              <p:cNvCxnSpPr/>
              <p:nvPr/>
            </p:nvCxnSpPr>
            <p:spPr>
              <a:xfrm>
                <a:off x="542925" y="4143388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0" name="Google Shape;130;p13"/>
              <p:cNvCxnSpPr/>
              <p:nvPr/>
            </p:nvCxnSpPr>
            <p:spPr>
              <a:xfrm>
                <a:off x="542925" y="5153038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31" name="Google Shape;131;p13"/>
              <p:cNvCxnSpPr/>
              <p:nvPr/>
            </p:nvCxnSpPr>
            <p:spPr>
              <a:xfrm>
                <a:off x="542925" y="6176963"/>
                <a:ext cx="6481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E5D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cxnSp>
          <p:nvCxnSpPr>
            <p:cNvPr id="132" name="Google Shape;132;p13"/>
            <p:cNvCxnSpPr/>
            <p:nvPr/>
          </p:nvCxnSpPr>
          <p:spPr>
            <a:xfrm>
              <a:off x="549075" y="7202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33" name="Google Shape;133;p13"/>
          <p:cNvSpPr txBox="1"/>
          <p:nvPr/>
        </p:nvSpPr>
        <p:spPr>
          <a:xfrm>
            <a:off x="1039613" y="7251063"/>
            <a:ext cx="366600" cy="231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rPr>
              <a:t>31</a:t>
            </a:r>
            <a:endParaRPr b="1" sz="1500">
              <a:solidFill>
                <a:srgbClr val="C3A26C"/>
              </a:solidFill>
              <a:latin typeface="Jost"/>
              <a:ea typeface="Jost"/>
              <a:cs typeface="Jost"/>
              <a:sym typeface="Jost"/>
            </a:endParaRPr>
          </a:p>
        </p:txBody>
      </p:sp>
      <p:sp>
        <p:nvSpPr>
          <p:cNvPr id="134" name="Google Shape;134;p13"/>
          <p:cNvSpPr/>
          <p:nvPr/>
        </p:nvSpPr>
        <p:spPr>
          <a:xfrm>
            <a:off x="546150" y="82227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