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882">
          <p15:clr>
            <a:srgbClr val="A4A3A4"/>
          </p15:clr>
        </p15:guide>
        <p15:guide id="2" pos="136">
          <p15:clr>
            <a:srgbClr val="9AA0A6"/>
          </p15:clr>
        </p15:guide>
        <p15:guide id="3" pos="1225">
          <p15:clr>
            <a:srgbClr val="9AA0A6"/>
          </p15:clr>
        </p15:guide>
        <p15:guide id="4" orient="horz" pos="6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82"/>
        <p:guide pos="136"/>
        <p:guide pos="1225"/>
        <p:guide pos="62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07320e4a7_0_5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07320e4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03441" y="826860"/>
            <a:ext cx="2145000" cy="741533"/>
            <a:chOff x="454375" y="422685"/>
            <a:chExt cx="2145000" cy="741533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54375" y="422685"/>
              <a:ext cx="2145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rgbClr val="E4543D"/>
                  </a:solidFill>
                  <a:latin typeface="Open Sans"/>
                  <a:ea typeface="Open Sans"/>
                  <a:cs typeface="Open Sans"/>
                  <a:sym typeface="Open Sans"/>
                </a:rPr>
                <a:t>ELVIE</a:t>
              </a:r>
              <a:r>
                <a:rPr b="1" lang="ru" sz="2400"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b="1" lang="ru" sz="2400">
                  <a:solidFill>
                    <a:srgbClr val="2E355A"/>
                  </a:solidFill>
                  <a:latin typeface="Open Sans"/>
                  <a:ea typeface="Open Sans"/>
                  <a:cs typeface="Open Sans"/>
                  <a:sym typeface="Open Sans"/>
                </a:rPr>
                <a:t>FRAMI</a:t>
              </a:r>
              <a:endParaRPr b="1" sz="2400">
                <a:solidFill>
                  <a:srgbClr val="2E355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54375" y="779317"/>
              <a:ext cx="16776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STORE MANAGER</a:t>
              </a:r>
              <a:endParaRPr sz="13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216625" y="1548050"/>
            <a:ext cx="2771400" cy="0"/>
          </a:xfrm>
          <a:prstGeom prst="straightConnector1">
            <a:avLst/>
          </a:prstGeom>
          <a:noFill/>
          <a:ln cap="flat" cmpd="sng" w="9525">
            <a:solidFill>
              <a:srgbClr val="E4543D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4"/>
          <p:cNvGrpSpPr/>
          <p:nvPr/>
        </p:nvGrpSpPr>
        <p:grpSpPr>
          <a:xfrm>
            <a:off x="103437" y="591475"/>
            <a:ext cx="1774773" cy="610782"/>
            <a:chOff x="454375" y="369850"/>
            <a:chExt cx="2145000" cy="610782"/>
          </a:xfrm>
        </p:grpSpPr>
        <p:sp>
          <p:nvSpPr>
            <p:cNvPr id="63" name="Google Shape;63;p14"/>
            <p:cNvSpPr txBox="1"/>
            <p:nvPr/>
          </p:nvSpPr>
          <p:spPr>
            <a:xfrm>
              <a:off x="454375" y="369850"/>
              <a:ext cx="2145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E355A"/>
                  </a:solidFill>
                  <a:latin typeface="Open Sans"/>
                  <a:ea typeface="Open Sans"/>
                  <a:cs typeface="Open Sans"/>
                  <a:sym typeface="Open Sans"/>
                </a:rPr>
                <a:t>ELVIE</a:t>
              </a:r>
              <a:r>
                <a:rPr b="1" lang="ru" sz="1800"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b="1" lang="ru" sz="1800">
                  <a:solidFill>
                    <a:srgbClr val="E4543D"/>
                  </a:solidFill>
                  <a:latin typeface="Open Sans"/>
                  <a:ea typeface="Open Sans"/>
                  <a:cs typeface="Open Sans"/>
                  <a:sym typeface="Open Sans"/>
                </a:rPr>
                <a:t>FRAMI</a:t>
              </a:r>
              <a:endParaRPr b="1" sz="1800">
                <a:solidFill>
                  <a:srgbClr val="E4543D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4" name="Google Shape;64;p14"/>
            <p:cNvSpPr txBox="1"/>
            <p:nvPr/>
          </p:nvSpPr>
          <p:spPr>
            <a:xfrm>
              <a:off x="454375" y="641932"/>
              <a:ext cx="16776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E355A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STORE MANAGER</a:t>
              </a:r>
              <a:endParaRPr sz="1000">
                <a:solidFill>
                  <a:srgbClr val="2E355A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5" name="Google Shape;65;p14"/>
          <p:cNvSpPr/>
          <p:nvPr/>
        </p:nvSpPr>
        <p:spPr>
          <a:xfrm>
            <a:off x="1944300" y="0"/>
            <a:ext cx="1259700" cy="1836000"/>
          </a:xfrm>
          <a:prstGeom prst="rect">
            <a:avLst/>
          </a:prstGeom>
          <a:solidFill>
            <a:srgbClr val="2E35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4"/>
          <p:cNvGrpSpPr/>
          <p:nvPr/>
        </p:nvGrpSpPr>
        <p:grpSpPr>
          <a:xfrm>
            <a:off x="2015241" y="502313"/>
            <a:ext cx="1157481" cy="831375"/>
            <a:chOff x="1944300" y="361900"/>
            <a:chExt cx="1521600" cy="831375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1944300" y="361900"/>
              <a:ext cx="15216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Shiloh, 919,Mabelvale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1944300" y="541525"/>
              <a:ext cx="15216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(123) 456-7890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1944300" y="721150"/>
              <a:ext cx="15216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Mail@domain.ltd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1944300" y="900775"/>
              <a:ext cx="15216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Domain.ltd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