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Dancing Script"/>
      <p:regular r:id="rId8"/>
      <p:bold r:id="rId9"/>
    </p:embeddedFont>
    <p:embeddedFont>
      <p:font typeface="Josefin Sans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49">
          <p15:clr>
            <a:srgbClr val="A4A3A4"/>
          </p15:clr>
        </p15:guide>
        <p15:guide id="2" pos="1869">
          <p15:clr>
            <a:srgbClr val="A4A3A4"/>
          </p15:clr>
        </p15:guide>
        <p15:guide id="3" pos="1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49" orient="horz"/>
        <p:guide pos="1869"/>
        <p:guide pos="15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Light-bold.fntdata"/><Relationship Id="rId10" Type="http://schemas.openxmlformats.org/officeDocument/2006/relationships/font" Target="fonts/JosefinSansLight-regular.fntdata"/><Relationship Id="rId13" Type="http://schemas.openxmlformats.org/officeDocument/2006/relationships/font" Target="fonts/JosefinSansLight-boldItalic.fntdata"/><Relationship Id="rId12" Type="http://schemas.openxmlformats.org/officeDocument/2006/relationships/font" Target="fonts/JosefinSansLigh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Dancing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6b3128b67_0_16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6b3128b6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2364" y="166008"/>
            <a:ext cx="799350" cy="1116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03039" y="1032075"/>
            <a:ext cx="1638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500">
                <a:solidFill>
                  <a:srgbClr val="52464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Sharon</a:t>
            </a:r>
            <a:endParaRPr sz="3500">
              <a:solidFill>
                <a:srgbClr val="524645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40289" y="1518228"/>
            <a:ext cx="1363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524645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MAKEUP ARTIST</a:t>
            </a:r>
            <a:endParaRPr sz="1000">
              <a:solidFill>
                <a:srgbClr val="524645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2364" y="164094"/>
            <a:ext cx="799350" cy="111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33306" y="-19050"/>
            <a:ext cx="979000" cy="10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09756" y="-18150"/>
            <a:ext cx="1304925" cy="62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26187" y="609106"/>
            <a:ext cx="873925" cy="123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14288" y="521037"/>
            <a:ext cx="685800" cy="132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7925" y="156113"/>
            <a:ext cx="1019125" cy="15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240214" y="112913"/>
            <a:ext cx="1663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2464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Sharon Adamson</a:t>
            </a:r>
            <a:endParaRPr sz="1800">
              <a:solidFill>
                <a:srgbClr val="524645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40214" y="399041"/>
            <a:ext cx="13635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524645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MAKEUP ARTIST</a:t>
            </a:r>
            <a:endParaRPr sz="800">
              <a:solidFill>
                <a:srgbClr val="524645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35476" y="1152713"/>
            <a:ext cx="1469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524645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+1 012-345-6789</a:t>
            </a:r>
            <a:endParaRPr sz="900">
              <a:solidFill>
                <a:srgbClr val="524645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524645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Example.com</a:t>
            </a:r>
            <a:endParaRPr sz="900">
              <a:solidFill>
                <a:srgbClr val="524645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524645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Example@mail.com</a:t>
            </a:r>
            <a:endParaRPr sz="900">
              <a:solidFill>
                <a:srgbClr val="524645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524645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5703 Rippin Crescent Apt.</a:t>
            </a:r>
            <a:endParaRPr sz="900">
              <a:solidFill>
                <a:srgbClr val="524645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