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rbel"/>
      <p:regular r:id="rId7"/>
      <p:bold r:id="rId8"/>
      <p:italic r:id="rId9"/>
      <p:boldItalic r:id="rId10"/>
    </p:embeddedFont>
    <p:embeddedFont>
      <p:font typeface="Open Sans SemiBold"/>
      <p:regular r:id="rId11"/>
      <p:bold r:id="rId12"/>
      <p:italic r:id="rId13"/>
      <p:boldItalic r:id="rId14"/>
    </p:embeddedFont>
    <p:embeddedFont>
      <p:font typeface="Josefi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SemiBold-regular.fntdata"/><Relationship Id="rId10" Type="http://schemas.openxmlformats.org/officeDocument/2006/relationships/font" Target="fonts/Corbel-boldItalic.fntdata"/><Relationship Id="rId13" Type="http://schemas.openxmlformats.org/officeDocument/2006/relationships/font" Target="fonts/OpenSansSemiBold-italic.fntdata"/><Relationship Id="rId12" Type="http://schemas.openxmlformats.org/officeDocument/2006/relationships/font" Target="fonts/OpenSans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bel-italic.fntdata"/><Relationship Id="rId15" Type="http://schemas.openxmlformats.org/officeDocument/2006/relationships/font" Target="fonts/JosefinSans-regular.fntdata"/><Relationship Id="rId14" Type="http://schemas.openxmlformats.org/officeDocument/2006/relationships/font" Target="fonts/OpenSansSemiBold-boldItalic.fntdata"/><Relationship Id="rId17" Type="http://schemas.openxmlformats.org/officeDocument/2006/relationships/font" Target="fonts/JosefinSans-italic.fntdata"/><Relationship Id="rId16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JosefinSans-boldItalic.fntdata"/><Relationship Id="rId7" Type="http://schemas.openxmlformats.org/officeDocument/2006/relationships/font" Target="fonts/Corbel-regular.fntdata"/><Relationship Id="rId8" Type="http://schemas.openxmlformats.org/officeDocument/2006/relationships/font" Target="fonts/Corbe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507771" y="964746"/>
            <a:ext cx="1494250" cy="942975"/>
          </a:xfrm>
          <a:custGeom>
            <a:rect b="b" l="l" r="r" t="t"/>
            <a:pathLst>
              <a:path extrusionOk="0" h="37719" w="59770">
                <a:moveTo>
                  <a:pt x="33657" y="0"/>
                </a:moveTo>
                <a:lnTo>
                  <a:pt x="0" y="0"/>
                </a:lnTo>
                <a:lnTo>
                  <a:pt x="0" y="37719"/>
                </a:lnTo>
                <a:lnTo>
                  <a:pt x="59770" y="37719"/>
                </a:lnTo>
              </a:path>
            </a:pathLst>
          </a:cu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Google Shape;56;p13"/>
          <p:cNvSpPr/>
          <p:nvPr/>
        </p:nvSpPr>
        <p:spPr>
          <a:xfrm flipH="1">
            <a:off x="5563621" y="964746"/>
            <a:ext cx="1494250" cy="942975"/>
          </a:xfrm>
          <a:custGeom>
            <a:rect b="b" l="l" r="r" t="t"/>
            <a:pathLst>
              <a:path extrusionOk="0" h="37719" w="59770">
                <a:moveTo>
                  <a:pt x="33657" y="0"/>
                </a:moveTo>
                <a:lnTo>
                  <a:pt x="0" y="0"/>
                </a:lnTo>
                <a:lnTo>
                  <a:pt x="0" y="37719"/>
                </a:lnTo>
                <a:lnTo>
                  <a:pt x="59770" y="37719"/>
                </a:lnTo>
              </a:path>
            </a:pathLst>
          </a:cu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Google Shape;57;p13"/>
          <p:cNvSpPr txBox="1"/>
          <p:nvPr/>
        </p:nvSpPr>
        <p:spPr>
          <a:xfrm>
            <a:off x="1262019" y="165540"/>
            <a:ext cx="5034300" cy="1569900"/>
          </a:xfrm>
          <a:prstGeom prst="rect">
            <a:avLst/>
          </a:prstGeom>
          <a:noFill/>
          <a:ln>
            <a:noFill/>
          </a:ln>
          <a:effectLst>
            <a:outerShdw blurRad="200025" rotWithShape="0" algn="bl" dir="5400000" dist="19050">
              <a:srgbClr val="000000">
                <a:alpha val="28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200">
                <a:solidFill>
                  <a:srgbClr val="FFF0C4"/>
                </a:solidFill>
                <a:latin typeface="Josefin Sans"/>
                <a:ea typeface="Josefin Sans"/>
                <a:cs typeface="Josefin Sans"/>
                <a:sym typeface="Josefin Sans"/>
              </a:rPr>
              <a:t>MAINE</a:t>
            </a:r>
            <a:endParaRPr sz="10200">
              <a:solidFill>
                <a:srgbClr val="FFF0C4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821450" y="1666504"/>
            <a:ext cx="391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Travel bucket list</a:t>
            </a:r>
            <a:endParaRPr sz="2800">
              <a:solidFill>
                <a:schemeClr val="lt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04863" y="2471738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Acadia National Park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04863" y="3003087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Old Port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04863" y="3534436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Marginal Way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04863" y="406578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Kennebunkport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04863" y="4597134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Boothbay Harbor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04876" y="5128475"/>
            <a:ext cx="2962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Portland Museum of Art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04863" y="5659832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Victoria Mansion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04863" y="6191181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Desert of Maine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04863" y="6722530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Monhegan Island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04876" y="7253875"/>
            <a:ext cx="3075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Farnsworth Art Museum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04863" y="7785229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Asticou Azalea Garen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04863" y="8316578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Portland Head Light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04863" y="8847927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Mt. Katahdin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04863" y="9379276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Windjammer Cruise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494375" y="2595488"/>
            <a:ext cx="75600" cy="7514488"/>
            <a:chOff x="494375" y="2595488"/>
            <a:chExt cx="75600" cy="7514488"/>
          </a:xfrm>
        </p:grpSpPr>
        <p:sp>
          <p:nvSpPr>
            <p:cNvPr id="74" name="Google Shape;74;p13"/>
            <p:cNvSpPr/>
            <p:nvPr/>
          </p:nvSpPr>
          <p:spPr>
            <a:xfrm rot="2700000">
              <a:off x="505446" y="2606559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 rot="2700000">
              <a:off x="505446" y="3137908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 rot="2700000">
              <a:off x="505446" y="3669257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 rot="2700000">
              <a:off x="505446" y="4200606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2700000">
              <a:off x="505446" y="4731955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 rot="2700000">
              <a:off x="505446" y="5263304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2700000">
              <a:off x="505446" y="5794654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 rot="2700000">
              <a:off x="505446" y="6326003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 rot="2700000">
              <a:off x="505446" y="6857352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 rot="2700000">
              <a:off x="505446" y="7388701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 rot="2700000">
              <a:off x="505446" y="7920050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 rot="2700000">
              <a:off x="505446" y="8451399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 rot="2700000">
              <a:off x="505446" y="8982748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 rot="2700000">
              <a:off x="505446" y="9514097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 rot="2700000">
              <a:off x="505446" y="10045446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13"/>
          <p:cNvSpPr txBox="1"/>
          <p:nvPr/>
        </p:nvSpPr>
        <p:spPr>
          <a:xfrm>
            <a:off x="704863" y="991062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Casco Bay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33875" y="2471738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Mount Desert Island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33875" y="3003087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Freedom Trail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33875" y="3534436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Ogunquit Beach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33875" y="406578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Baxter State Park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33875" y="4597134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Old Orchard Beach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33875" y="5128483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Portland Head Light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33875" y="5659832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Gulf Hagas Rim Trail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33875" y="6191181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Coastal Maine Gardens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233875" y="6722525"/>
            <a:ext cx="2962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Maine Maritime Museum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233875" y="7253879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Monhegan Island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233875" y="7785225"/>
            <a:ext cx="303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Seashore Trolley Museum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233875" y="8316578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Acadia National Park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233875" y="8847925"/>
            <a:ext cx="291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Farnsworth Art Museum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233875" y="9379276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Kennebunkport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04" name="Google Shape;104;p13"/>
          <p:cNvGrpSpPr/>
          <p:nvPr/>
        </p:nvGrpSpPr>
        <p:grpSpPr>
          <a:xfrm>
            <a:off x="4023388" y="2595488"/>
            <a:ext cx="75600" cy="7514488"/>
            <a:chOff x="4023388" y="2595488"/>
            <a:chExt cx="75600" cy="7514488"/>
          </a:xfrm>
        </p:grpSpPr>
        <p:sp>
          <p:nvSpPr>
            <p:cNvPr id="105" name="Google Shape;105;p13"/>
            <p:cNvSpPr/>
            <p:nvPr/>
          </p:nvSpPr>
          <p:spPr>
            <a:xfrm rot="2700000">
              <a:off x="4034459" y="2606559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 rot="2700000">
              <a:off x="4034459" y="3137908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 rot="2700000">
              <a:off x="4034459" y="3669257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2700000">
              <a:off x="4034459" y="4200606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 rot="2700000">
              <a:off x="4034459" y="4731955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2700000">
              <a:off x="4034459" y="5263304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 rot="2700000">
              <a:off x="4034459" y="5794654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 rot="2700000">
              <a:off x="4034459" y="6326003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 rot="2700000">
              <a:off x="4034459" y="6857352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 rot="2700000">
              <a:off x="4034459" y="7388701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 rot="2700000">
              <a:off x="4034459" y="7920050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 rot="2700000">
              <a:off x="4034459" y="8451399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 rot="2700000">
              <a:off x="4034459" y="8982748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 rot="2700000">
              <a:off x="4034459" y="9514097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 rot="2700000">
              <a:off x="4034459" y="10045446"/>
              <a:ext cx="53457" cy="5345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3"/>
          <p:cNvSpPr txBox="1"/>
          <p:nvPr/>
        </p:nvSpPr>
        <p:spPr>
          <a:xfrm>
            <a:off x="4233875" y="991062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Boothbay Harbor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