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35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5556">
          <p15:clr>
            <a:srgbClr val="747775"/>
          </p15:clr>
        </p15:guide>
        <p15:guide id="5" orient="horz" pos="65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35"/>
        <p:guide pos="227" orient="horz"/>
        <p:guide pos="5556" orient="horz"/>
        <p:guide pos="65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0000" y="8820000"/>
            <a:ext cx="6840000" cy="1512000"/>
          </a:xfrm>
          <a:prstGeom prst="rect">
            <a:avLst/>
          </a:prstGeom>
          <a:solidFill>
            <a:srgbClr val="1413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56350" y="9021150"/>
            <a:ext cx="6447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2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345-456-45-45</a:t>
            </a:r>
            <a:endParaRPr sz="82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0100" y="219926"/>
            <a:ext cx="7399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4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MISSING DOG</a:t>
            </a:r>
            <a:endParaRPr sz="114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0100" y="1802763"/>
            <a:ext cx="7399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3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A CRY FOR HELP FOR OUR FUR BABY</a:t>
            </a:r>
            <a:endParaRPr sz="43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0100" y="8098238"/>
            <a:ext cx="739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CALL OR TEXT WITH ANY INFORMATION</a:t>
            </a:r>
            <a:endParaRPr sz="39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2391" t="0"/>
          <a:stretch/>
        </p:blipFill>
        <p:spPr>
          <a:xfrm>
            <a:off x="2010625" y="2751535"/>
            <a:ext cx="3538749" cy="4989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355650" y="2676450"/>
            <a:ext cx="6848700" cy="5140500"/>
            <a:chOff x="362100" y="2676450"/>
            <a:chExt cx="6848700" cy="5140500"/>
          </a:xfrm>
        </p:grpSpPr>
        <p:cxnSp>
          <p:nvCxnSpPr>
            <p:cNvPr id="61" name="Google Shape;61;p13"/>
            <p:cNvCxnSpPr/>
            <p:nvPr/>
          </p:nvCxnSpPr>
          <p:spPr>
            <a:xfrm>
              <a:off x="362100" y="2684325"/>
              <a:ext cx="6848700" cy="0"/>
            </a:xfrm>
            <a:prstGeom prst="straightConnector1">
              <a:avLst/>
            </a:prstGeom>
            <a:noFill/>
            <a:ln cap="flat" cmpd="sng" w="152400">
              <a:solidFill>
                <a:srgbClr val="1413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362100" y="7816800"/>
              <a:ext cx="6848700" cy="0"/>
            </a:xfrm>
            <a:prstGeom prst="straightConnector1">
              <a:avLst/>
            </a:prstGeom>
            <a:noFill/>
            <a:ln cap="flat" cmpd="sng" w="152400">
              <a:solidFill>
                <a:srgbClr val="1413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3" name="Google Shape;63;p13"/>
            <p:cNvGrpSpPr/>
            <p:nvPr/>
          </p:nvGrpSpPr>
          <p:grpSpPr>
            <a:xfrm>
              <a:off x="1941913" y="2676450"/>
              <a:ext cx="3676175" cy="5140500"/>
              <a:chOff x="1952225" y="2676450"/>
              <a:chExt cx="3676175" cy="5140500"/>
            </a:xfrm>
          </p:grpSpPr>
          <p:cxnSp>
            <p:nvCxnSpPr>
              <p:cNvPr id="64" name="Google Shape;64;p13"/>
              <p:cNvCxnSpPr/>
              <p:nvPr/>
            </p:nvCxnSpPr>
            <p:spPr>
              <a:xfrm>
                <a:off x="1952225" y="2676450"/>
                <a:ext cx="0" cy="5140500"/>
              </a:xfrm>
              <a:prstGeom prst="straightConnector1">
                <a:avLst/>
              </a:prstGeom>
              <a:noFill/>
              <a:ln cap="flat" cmpd="sng" w="152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5628400" y="2676450"/>
                <a:ext cx="0" cy="5140500"/>
              </a:xfrm>
              <a:prstGeom prst="straightConnector1">
                <a:avLst/>
              </a:prstGeom>
              <a:noFill/>
              <a:ln cap="flat" cmpd="sng" w="152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73" y="4951823"/>
            <a:ext cx="1135595" cy="112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/>
          <p:nvPr/>
        </p:nvCxnSpPr>
        <p:spPr>
          <a:xfrm>
            <a:off x="361750" y="3660650"/>
            <a:ext cx="1387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3"/>
          <p:cNvCxnSpPr/>
          <p:nvPr/>
        </p:nvCxnSpPr>
        <p:spPr>
          <a:xfrm>
            <a:off x="361750" y="4702775"/>
            <a:ext cx="1387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111588" y="2818250"/>
            <a:ext cx="185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2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NAME</a:t>
            </a:r>
            <a:endParaRPr sz="52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11588" y="3781513"/>
            <a:ext cx="185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MILO</a:t>
            </a:r>
            <a:endParaRPr sz="60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11588" y="6224263"/>
            <a:ext cx="1856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7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COLOR</a:t>
            </a:r>
            <a:endParaRPr sz="47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50900" y="6947600"/>
            <a:ext cx="157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BLACK &amp; WHITE</a:t>
            </a:r>
            <a:endParaRPr sz="20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50900" y="7322625"/>
            <a:ext cx="157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BROWN EYES</a:t>
            </a:r>
            <a:endParaRPr sz="24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5814975" y="2901800"/>
            <a:ext cx="1387200" cy="1466400"/>
            <a:chOff x="5814975" y="2901800"/>
            <a:chExt cx="1387200" cy="1466400"/>
          </a:xfrm>
        </p:grpSpPr>
        <p:sp>
          <p:nvSpPr>
            <p:cNvPr id="75" name="Google Shape;75;p13"/>
            <p:cNvSpPr/>
            <p:nvPr/>
          </p:nvSpPr>
          <p:spPr>
            <a:xfrm>
              <a:off x="5814975" y="2901800"/>
              <a:ext cx="1387200" cy="1466400"/>
            </a:xfrm>
            <a:prstGeom prst="rect">
              <a:avLst/>
            </a:prstGeom>
            <a:solidFill>
              <a:srgbClr val="F420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831325" y="3054050"/>
              <a:ext cx="1354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000">
                  <a:solidFill>
                    <a:schemeClr val="lt1"/>
                  </a:solidFill>
                  <a:latin typeface="Anton"/>
                  <a:ea typeface="Anton"/>
                  <a:cs typeface="Anton"/>
                  <a:sym typeface="Anton"/>
                </a:rPr>
                <a:t>REWARD</a:t>
              </a:r>
              <a:endPara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5831325" y="3541027"/>
              <a:ext cx="1354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000">
                  <a:solidFill>
                    <a:schemeClr val="lt1"/>
                  </a:solidFill>
                  <a:latin typeface="Anton"/>
                  <a:ea typeface="Anton"/>
                  <a:cs typeface="Anton"/>
                  <a:sym typeface="Anton"/>
                </a:rPr>
                <a:t>100$</a:t>
              </a:r>
              <a:endParaRPr sz="5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sp>
        <p:nvSpPr>
          <p:cNvPr id="78" name="Google Shape;78;p13"/>
          <p:cNvSpPr txBox="1"/>
          <p:nvPr/>
        </p:nvSpPr>
        <p:spPr>
          <a:xfrm>
            <a:off x="5778150" y="4543512"/>
            <a:ext cx="14610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Milo has been missing since July 2024 and was last seen at Central Park</a:t>
            </a:r>
            <a:endParaRPr sz="19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5822112" y="6491338"/>
            <a:ext cx="13812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5778150" y="6614244"/>
            <a:ext cx="14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F42020"/>
                </a:solidFill>
                <a:latin typeface="Anton"/>
                <a:ea typeface="Anton"/>
                <a:cs typeface="Anton"/>
                <a:sym typeface="Anton"/>
              </a:rPr>
              <a:t>5 YEARS OLD </a:t>
            </a:r>
            <a:endParaRPr sz="2400">
              <a:solidFill>
                <a:srgbClr val="F4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769903" y="6956458"/>
            <a:ext cx="146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5400">
                <a:solidFill>
                  <a:srgbClr val="141313"/>
                </a:solidFill>
                <a:latin typeface="Anton"/>
                <a:ea typeface="Anton"/>
                <a:cs typeface="Anton"/>
                <a:sym typeface="Anton"/>
              </a:rPr>
              <a:t>MALE</a:t>
            </a:r>
            <a:endParaRPr sz="5400">
              <a:solidFill>
                <a:srgbClr val="141313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