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ansalva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42">
          <p15:clr>
            <a:srgbClr val="A4A3A4"/>
          </p15:clr>
        </p15:guide>
        <p15:guide id="2" pos="4649">
          <p15:clr>
            <a:srgbClr val="A4A3A4"/>
          </p15:clr>
        </p15:guide>
        <p15:guide id="3" pos="113">
          <p15:clr>
            <a:srgbClr val="9AA0A6"/>
          </p15:clr>
        </p15:guide>
        <p15:guide id="4" orient="horz" pos="193">
          <p15:clr>
            <a:srgbClr val="9AA0A6"/>
          </p15:clr>
        </p15:guide>
        <p15:guide id="5" pos="238">
          <p15:clr>
            <a:srgbClr val="9AA0A6"/>
          </p15:clr>
        </p15:guide>
        <p15:guide id="6" pos="45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42" orient="horz"/>
        <p:guide pos="4649"/>
        <p:guide pos="113"/>
        <p:guide pos="193" orient="horz"/>
        <p:guide pos="238"/>
        <p:guide pos="45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ansal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306500"/>
            <a:ext cx="7199999" cy="100790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77775" y="1190375"/>
            <a:ext cx="6828600" cy="4219800"/>
          </a:xfrm>
          <a:prstGeom prst="roundRect">
            <a:avLst>
              <a:gd fmla="val 4745" name="adj"/>
            </a:avLst>
          </a:prstGeom>
          <a:noFill/>
          <a:ln cap="flat" cmpd="sng" w="19050">
            <a:solidFill>
              <a:srgbClr val="27AFC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49262" y="342141"/>
            <a:ext cx="4105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6D5C55"/>
                </a:solidFill>
                <a:latin typeface="Mansalva"/>
                <a:ea typeface="Mansalva"/>
                <a:cs typeface="Mansalva"/>
                <a:sym typeface="Mansalva"/>
              </a:rPr>
              <a:t>Writing Paper With Box</a:t>
            </a:r>
            <a:endParaRPr sz="2800">
              <a:solidFill>
                <a:srgbClr val="6D5C55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055964" y="441425"/>
            <a:ext cx="653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D5C55"/>
                </a:solidFill>
                <a:latin typeface="Mansalva"/>
                <a:ea typeface="Mansalva"/>
                <a:cs typeface="Mansalva"/>
                <a:sym typeface="Mansalva"/>
              </a:rPr>
              <a:t>Date:</a:t>
            </a:r>
            <a:endParaRPr sz="1800">
              <a:solidFill>
                <a:srgbClr val="6D5C55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55964" y="773250"/>
            <a:ext cx="653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D5C55"/>
                </a:solidFill>
                <a:latin typeface="Mansalva"/>
                <a:ea typeface="Mansalva"/>
                <a:cs typeface="Mansalva"/>
                <a:sym typeface="Mansalva"/>
              </a:rPr>
              <a:t>Name:</a:t>
            </a:r>
            <a:endParaRPr sz="1800">
              <a:solidFill>
                <a:srgbClr val="6D5C55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5709664" y="665550"/>
            <a:ext cx="1496700" cy="0"/>
          </a:xfrm>
          <a:prstGeom prst="straightConnector1">
            <a:avLst/>
          </a:prstGeom>
          <a:noFill/>
          <a:ln cap="flat" cmpd="sng" w="19050">
            <a:solidFill>
              <a:srgbClr val="FFBB0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5709664" y="993425"/>
            <a:ext cx="1496700" cy="0"/>
          </a:xfrm>
          <a:prstGeom prst="straightConnector1">
            <a:avLst/>
          </a:prstGeom>
          <a:noFill/>
          <a:ln cap="flat" cmpd="sng" w="19050">
            <a:solidFill>
              <a:srgbClr val="FFBB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463275" y="1272425"/>
            <a:ext cx="6657600" cy="4055700"/>
          </a:xfrm>
          <a:prstGeom prst="roundRect">
            <a:avLst>
              <a:gd fmla="val 4745" name="adj"/>
            </a:avLst>
          </a:prstGeom>
          <a:noFill/>
          <a:ln cap="flat" cmpd="sng" w="19050">
            <a:solidFill>
              <a:srgbClr val="27AFC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377775" y="5702400"/>
            <a:ext cx="6828600" cy="4362300"/>
            <a:chOff x="377775" y="5702400"/>
            <a:chExt cx="6828600" cy="4362300"/>
          </a:xfrm>
        </p:grpSpPr>
        <p:cxnSp>
          <p:nvCxnSpPr>
            <p:cNvPr id="63" name="Google Shape;63;p13"/>
            <p:cNvCxnSpPr/>
            <p:nvPr/>
          </p:nvCxnSpPr>
          <p:spPr>
            <a:xfrm>
              <a:off x="377775" y="5702400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377775" y="5959006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377775" y="6215612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27AFC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377775" y="6472218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377775" y="6728824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377775" y="6985429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27AFC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377775" y="7242035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377775" y="7498641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377775" y="7755247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27AFC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377775" y="8011853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377775" y="8268459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77775" y="8525065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27AFC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77775" y="8781671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377775" y="9038276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377775" y="9294882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27AFC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77775" y="9551488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77775" y="9808094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B0A6A5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77775" y="10064700"/>
              <a:ext cx="6828600" cy="0"/>
            </a:xfrm>
            <a:prstGeom prst="straightConnector1">
              <a:avLst/>
            </a:prstGeom>
            <a:noFill/>
            <a:ln cap="flat" cmpd="sng" w="19050">
              <a:solidFill>
                <a:srgbClr val="FFBB0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