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llison"/>
      <p:regular r:id="rId7"/>
    </p:embeddedFont>
    <p:embeddedFont>
      <p:font typeface="Bitter"/>
      <p:regular r:id="rId8"/>
      <p:bold r:id="rId9"/>
      <p:italic r:id="rId10"/>
      <p:boldItalic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4195">
          <p15:clr>
            <a:srgbClr val="A4A3A4"/>
          </p15:clr>
        </p15:guide>
        <p15:guide id="3" pos="56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4195"/>
        <p:guide pos="56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Bitter-boldItalic.fntdata"/><Relationship Id="rId10" Type="http://schemas.openxmlformats.org/officeDocument/2006/relationships/font" Target="fonts/Bitter-italic.fntdata"/><Relationship Id="rId9" Type="http://schemas.openxmlformats.org/officeDocument/2006/relationships/font" Target="fonts/Bitter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llison-regular.fntdata"/><Relationship Id="rId8" Type="http://schemas.openxmlformats.org/officeDocument/2006/relationships/font" Target="fonts/Bitter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0"/>
            <a:ext cx="7560000" cy="10692000"/>
          </a:xfrm>
          <a:prstGeom prst="rect">
            <a:avLst/>
          </a:prstGeom>
          <a:solidFill>
            <a:srgbClr val="F0F6FD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13"/>
          <p:cNvSpPr/>
          <p:nvPr/>
        </p:nvSpPr>
        <p:spPr>
          <a:xfrm>
            <a:off x="486000" y="396000"/>
            <a:ext cx="6588000" cy="9900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 rotWithShape="1">
          <a:blip r:embed="rId3">
            <a:alphaModFix/>
          </a:blip>
          <a:srcRect b="0" l="7706" r="0" t="24161"/>
          <a:stretch/>
        </p:blipFill>
        <p:spPr>
          <a:xfrm>
            <a:off x="0" y="0"/>
            <a:ext cx="3422999" cy="1676001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Google Shape;57;p13"/>
          <p:cNvSpPr txBox="1"/>
          <p:nvPr/>
        </p:nvSpPr>
        <p:spPr>
          <a:xfrm>
            <a:off x="1873500" y="314325"/>
            <a:ext cx="3622500" cy="17238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1200">
                <a:latin typeface="Allison"/>
                <a:ea typeface="Allison"/>
                <a:cs typeface="Allison"/>
                <a:sym typeface="Allison"/>
              </a:rPr>
              <a:t>Notes</a:t>
            </a:r>
            <a:endParaRPr sz="11200">
              <a:latin typeface="Allison"/>
              <a:ea typeface="Allison"/>
              <a:cs typeface="Allison"/>
              <a:sym typeface="Allison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 rotWithShape="1">
          <a:blip r:embed="rId4">
            <a:alphaModFix/>
          </a:blip>
          <a:srcRect b="19034" l="0" r="2950" t="0"/>
          <a:stretch/>
        </p:blipFill>
        <p:spPr>
          <a:xfrm>
            <a:off x="4333875" y="8001000"/>
            <a:ext cx="3226126" cy="2691377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903500" y="1790700"/>
            <a:ext cx="3753000" cy="4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 sz="1800">
                <a:latin typeface="Bitter"/>
                <a:ea typeface="Bitter"/>
                <a:cs typeface="Bitter"/>
                <a:sym typeface="Bitter"/>
              </a:rPr>
              <a:t>Lined Notebook Paper</a:t>
            </a:r>
            <a:endParaRPr sz="1800">
              <a:latin typeface="Bitter"/>
              <a:ea typeface="Bitter"/>
              <a:cs typeface="Bitter"/>
              <a:sym typeface="Bitter"/>
            </a:endParaRPr>
          </a:p>
        </p:txBody>
      </p:sp>
      <p:grpSp>
        <p:nvGrpSpPr>
          <p:cNvPr id="60" name="Google Shape;60;p13"/>
          <p:cNvGrpSpPr/>
          <p:nvPr/>
        </p:nvGrpSpPr>
        <p:grpSpPr>
          <a:xfrm>
            <a:off x="914400" y="2476500"/>
            <a:ext cx="5734200" cy="7210025"/>
            <a:chOff x="914400" y="2476500"/>
            <a:chExt cx="5734200" cy="7210025"/>
          </a:xfrm>
        </p:grpSpPr>
        <p:cxnSp>
          <p:nvCxnSpPr>
            <p:cNvPr id="61" name="Google Shape;61;p13"/>
            <p:cNvCxnSpPr/>
            <p:nvPr/>
          </p:nvCxnSpPr>
          <p:spPr>
            <a:xfrm>
              <a:off x="914400" y="2476500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2" name="Google Shape;62;p13"/>
            <p:cNvCxnSpPr/>
            <p:nvPr/>
          </p:nvCxnSpPr>
          <p:spPr>
            <a:xfrm>
              <a:off x="914400" y="2957168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3" name="Google Shape;63;p13"/>
            <p:cNvCxnSpPr/>
            <p:nvPr/>
          </p:nvCxnSpPr>
          <p:spPr>
            <a:xfrm>
              <a:off x="914400" y="3437837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4" name="Google Shape;64;p13"/>
            <p:cNvCxnSpPr/>
            <p:nvPr/>
          </p:nvCxnSpPr>
          <p:spPr>
            <a:xfrm>
              <a:off x="914400" y="3918505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5" name="Google Shape;65;p13"/>
            <p:cNvCxnSpPr/>
            <p:nvPr/>
          </p:nvCxnSpPr>
          <p:spPr>
            <a:xfrm>
              <a:off x="914400" y="4399173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6" name="Google Shape;66;p13"/>
            <p:cNvCxnSpPr/>
            <p:nvPr/>
          </p:nvCxnSpPr>
          <p:spPr>
            <a:xfrm>
              <a:off x="914400" y="4879842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7" name="Google Shape;67;p13"/>
            <p:cNvCxnSpPr/>
            <p:nvPr/>
          </p:nvCxnSpPr>
          <p:spPr>
            <a:xfrm>
              <a:off x="914400" y="5360510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8" name="Google Shape;68;p13"/>
            <p:cNvCxnSpPr/>
            <p:nvPr/>
          </p:nvCxnSpPr>
          <p:spPr>
            <a:xfrm>
              <a:off x="914400" y="5841178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69" name="Google Shape;69;p13"/>
            <p:cNvCxnSpPr/>
            <p:nvPr/>
          </p:nvCxnSpPr>
          <p:spPr>
            <a:xfrm>
              <a:off x="914400" y="6321847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0" name="Google Shape;70;p13"/>
            <p:cNvCxnSpPr/>
            <p:nvPr/>
          </p:nvCxnSpPr>
          <p:spPr>
            <a:xfrm>
              <a:off x="914400" y="6802515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1" name="Google Shape;71;p13"/>
            <p:cNvCxnSpPr/>
            <p:nvPr/>
          </p:nvCxnSpPr>
          <p:spPr>
            <a:xfrm>
              <a:off x="914400" y="7283183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2" name="Google Shape;72;p13"/>
            <p:cNvCxnSpPr/>
            <p:nvPr/>
          </p:nvCxnSpPr>
          <p:spPr>
            <a:xfrm>
              <a:off x="914400" y="7763852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3" name="Google Shape;73;p13"/>
            <p:cNvCxnSpPr/>
            <p:nvPr/>
          </p:nvCxnSpPr>
          <p:spPr>
            <a:xfrm>
              <a:off x="914400" y="8244520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4" name="Google Shape;74;p13"/>
            <p:cNvCxnSpPr/>
            <p:nvPr/>
          </p:nvCxnSpPr>
          <p:spPr>
            <a:xfrm>
              <a:off x="914400" y="8725188"/>
              <a:ext cx="5734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5" name="Google Shape;75;p13"/>
            <p:cNvCxnSpPr/>
            <p:nvPr/>
          </p:nvCxnSpPr>
          <p:spPr>
            <a:xfrm>
              <a:off x="914400" y="9205857"/>
              <a:ext cx="49482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  <p:cxnSp>
          <p:nvCxnSpPr>
            <p:cNvPr id="76" name="Google Shape;76;p13"/>
            <p:cNvCxnSpPr/>
            <p:nvPr/>
          </p:nvCxnSpPr>
          <p:spPr>
            <a:xfrm>
              <a:off x="923925" y="9686525"/>
              <a:ext cx="4700700" cy="0"/>
            </a:xfrm>
            <a:prstGeom prst="straightConnector1">
              <a:avLst/>
            </a:prstGeom>
            <a:noFill/>
            <a:ln cap="flat" cmpd="sng" w="28575">
              <a:solidFill>
                <a:srgbClr val="DADADA"/>
              </a:solidFill>
              <a:prstDash val="dot"/>
              <a:round/>
              <a:headEnd len="med" w="med" type="none"/>
              <a:tailEnd len="med" w="med" type="none"/>
            </a:ln>
          </p:spPr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