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Architects Daughter"/>
      <p:regular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rchitectsDaugh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347" l="347" r="347" t="347"/>
          <a:stretch/>
        </p:blipFill>
        <p:spPr>
          <a:xfrm>
            <a:off x="200" y="-567"/>
            <a:ext cx="7560001" cy="10692567"/>
          </a:xfrm>
          <a:prstGeom prst="rect">
            <a:avLst/>
          </a:prstGeom>
          <a:noFill/>
          <a:ln>
            <a:noFill/>
          </a:ln>
        </p:spPr>
      </p:pic>
      <p:grpSp>
        <p:nvGrpSpPr>
          <p:cNvPr id="55" name="Google Shape;55;p13"/>
          <p:cNvGrpSpPr/>
          <p:nvPr/>
        </p:nvGrpSpPr>
        <p:grpSpPr>
          <a:xfrm>
            <a:off x="441187" y="454649"/>
            <a:ext cx="6668277" cy="9782702"/>
            <a:chOff x="441187" y="454649"/>
            <a:chExt cx="6668277" cy="9782702"/>
          </a:xfrm>
        </p:grpSpPr>
        <p:grpSp>
          <p:nvGrpSpPr>
            <p:cNvPr id="56" name="Google Shape;56;p13"/>
            <p:cNvGrpSpPr/>
            <p:nvPr/>
          </p:nvGrpSpPr>
          <p:grpSpPr>
            <a:xfrm>
              <a:off x="441187" y="454649"/>
              <a:ext cx="6668277" cy="9782702"/>
              <a:chOff x="430550" y="460775"/>
              <a:chExt cx="6668277" cy="9782702"/>
            </a:xfrm>
          </p:grpSpPr>
          <p:pic>
            <p:nvPicPr>
              <p:cNvPr id="57" name="Google Shape;57;p13"/>
              <p:cNvPicPr preferRelativeResize="0"/>
              <p:nvPr/>
            </p:nvPicPr>
            <p:blipFill>
              <a:blip r:embed="rId4">
                <a:alphaModFix/>
              </a:blip>
              <a:stretch>
                <a:fillRect/>
              </a:stretch>
            </p:blipFill>
            <p:spPr>
              <a:xfrm>
                <a:off x="430550" y="460775"/>
                <a:ext cx="6668277" cy="9782702"/>
              </a:xfrm>
              <a:prstGeom prst="rect">
                <a:avLst/>
              </a:prstGeom>
              <a:noFill/>
              <a:ln>
                <a:noFill/>
              </a:ln>
            </p:spPr>
          </p:pic>
          <p:sp>
            <p:nvSpPr>
              <p:cNvPr id="58" name="Google Shape;58;p13"/>
              <p:cNvSpPr/>
              <p:nvPr/>
            </p:nvSpPr>
            <p:spPr>
              <a:xfrm>
                <a:off x="659538" y="674526"/>
                <a:ext cx="6210300" cy="9355200"/>
              </a:xfrm>
              <a:prstGeom prst="roundRect">
                <a:avLst>
                  <a:gd fmla="val 2331" name="adj"/>
                </a:avLst>
              </a:prstGeom>
              <a:solidFill>
                <a:srgbClr val="FBFA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59" name="Google Shape;59;p13"/>
            <p:cNvGrpSpPr/>
            <p:nvPr/>
          </p:nvGrpSpPr>
          <p:grpSpPr>
            <a:xfrm>
              <a:off x="950675" y="1162250"/>
              <a:ext cx="5649300" cy="8417084"/>
              <a:chOff x="950675" y="1162250"/>
              <a:chExt cx="5649300" cy="8417084"/>
            </a:xfrm>
          </p:grpSpPr>
          <p:cxnSp>
            <p:nvCxnSpPr>
              <p:cNvPr id="60" name="Google Shape;60;p13"/>
              <p:cNvCxnSpPr/>
              <p:nvPr/>
            </p:nvCxnSpPr>
            <p:spPr>
              <a:xfrm>
                <a:off x="950675" y="2765504"/>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61" name="Google Shape;61;p13"/>
              <p:cNvCxnSpPr/>
              <p:nvPr/>
            </p:nvCxnSpPr>
            <p:spPr>
              <a:xfrm>
                <a:off x="950675" y="2364691"/>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62" name="Google Shape;62;p13"/>
              <p:cNvCxnSpPr/>
              <p:nvPr/>
            </p:nvCxnSpPr>
            <p:spPr>
              <a:xfrm>
                <a:off x="950675" y="1963877"/>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63" name="Google Shape;63;p13"/>
              <p:cNvCxnSpPr/>
              <p:nvPr/>
            </p:nvCxnSpPr>
            <p:spPr>
              <a:xfrm>
                <a:off x="950675" y="1563064"/>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64" name="Google Shape;64;p13"/>
              <p:cNvCxnSpPr/>
              <p:nvPr/>
            </p:nvCxnSpPr>
            <p:spPr>
              <a:xfrm>
                <a:off x="950675" y="1162250"/>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65" name="Google Shape;65;p13"/>
              <p:cNvCxnSpPr/>
              <p:nvPr/>
            </p:nvCxnSpPr>
            <p:spPr>
              <a:xfrm>
                <a:off x="950675" y="4769572"/>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66" name="Google Shape;66;p13"/>
              <p:cNvCxnSpPr/>
              <p:nvPr/>
            </p:nvCxnSpPr>
            <p:spPr>
              <a:xfrm>
                <a:off x="950675" y="4368758"/>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67" name="Google Shape;67;p13"/>
              <p:cNvCxnSpPr/>
              <p:nvPr/>
            </p:nvCxnSpPr>
            <p:spPr>
              <a:xfrm>
                <a:off x="950675" y="3967945"/>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68" name="Google Shape;68;p13"/>
              <p:cNvCxnSpPr/>
              <p:nvPr/>
            </p:nvCxnSpPr>
            <p:spPr>
              <a:xfrm>
                <a:off x="950675" y="3567131"/>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69" name="Google Shape;69;p13"/>
              <p:cNvCxnSpPr/>
              <p:nvPr/>
            </p:nvCxnSpPr>
            <p:spPr>
              <a:xfrm>
                <a:off x="950675" y="3166318"/>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70" name="Google Shape;70;p13"/>
              <p:cNvCxnSpPr/>
              <p:nvPr/>
            </p:nvCxnSpPr>
            <p:spPr>
              <a:xfrm>
                <a:off x="950675" y="6773639"/>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71" name="Google Shape;71;p13"/>
              <p:cNvCxnSpPr/>
              <p:nvPr/>
            </p:nvCxnSpPr>
            <p:spPr>
              <a:xfrm>
                <a:off x="950675" y="6372826"/>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72" name="Google Shape;72;p13"/>
              <p:cNvCxnSpPr/>
              <p:nvPr/>
            </p:nvCxnSpPr>
            <p:spPr>
              <a:xfrm>
                <a:off x="950675" y="5972012"/>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73" name="Google Shape;73;p13"/>
              <p:cNvCxnSpPr/>
              <p:nvPr/>
            </p:nvCxnSpPr>
            <p:spPr>
              <a:xfrm>
                <a:off x="950675" y="5571199"/>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74" name="Google Shape;74;p13"/>
              <p:cNvCxnSpPr/>
              <p:nvPr/>
            </p:nvCxnSpPr>
            <p:spPr>
              <a:xfrm>
                <a:off x="950675" y="5170385"/>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75" name="Google Shape;75;p13"/>
              <p:cNvCxnSpPr/>
              <p:nvPr/>
            </p:nvCxnSpPr>
            <p:spPr>
              <a:xfrm>
                <a:off x="950675" y="8777707"/>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76" name="Google Shape;76;p13"/>
              <p:cNvCxnSpPr/>
              <p:nvPr/>
            </p:nvCxnSpPr>
            <p:spPr>
              <a:xfrm>
                <a:off x="950675" y="8376893"/>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77" name="Google Shape;77;p13"/>
              <p:cNvCxnSpPr/>
              <p:nvPr/>
            </p:nvCxnSpPr>
            <p:spPr>
              <a:xfrm>
                <a:off x="950675" y="7976080"/>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78" name="Google Shape;78;p13"/>
              <p:cNvCxnSpPr/>
              <p:nvPr/>
            </p:nvCxnSpPr>
            <p:spPr>
              <a:xfrm>
                <a:off x="950675" y="7575266"/>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79" name="Google Shape;79;p13"/>
              <p:cNvCxnSpPr/>
              <p:nvPr/>
            </p:nvCxnSpPr>
            <p:spPr>
              <a:xfrm>
                <a:off x="950675" y="7174453"/>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80" name="Google Shape;80;p13"/>
              <p:cNvCxnSpPr/>
              <p:nvPr/>
            </p:nvCxnSpPr>
            <p:spPr>
              <a:xfrm>
                <a:off x="950675" y="9579334"/>
                <a:ext cx="5649300" cy="0"/>
              </a:xfrm>
              <a:prstGeom prst="straightConnector1">
                <a:avLst/>
              </a:prstGeom>
              <a:noFill/>
              <a:ln cap="flat" cmpd="sng" w="19050">
                <a:solidFill>
                  <a:srgbClr val="577073"/>
                </a:solidFill>
                <a:prstDash val="solid"/>
                <a:round/>
                <a:headEnd len="med" w="med" type="none"/>
                <a:tailEnd len="med" w="med" type="none"/>
              </a:ln>
            </p:spPr>
          </p:cxnSp>
          <p:cxnSp>
            <p:nvCxnSpPr>
              <p:cNvPr id="81" name="Google Shape;81;p13"/>
              <p:cNvCxnSpPr/>
              <p:nvPr/>
            </p:nvCxnSpPr>
            <p:spPr>
              <a:xfrm>
                <a:off x="950675" y="9178520"/>
                <a:ext cx="5649300" cy="0"/>
              </a:xfrm>
              <a:prstGeom prst="straightConnector1">
                <a:avLst/>
              </a:prstGeom>
              <a:noFill/>
              <a:ln cap="flat" cmpd="sng" w="19050">
                <a:solidFill>
                  <a:srgbClr val="577073"/>
                </a:solidFill>
                <a:prstDash val="solid"/>
                <a:round/>
                <a:headEnd len="med" w="med" type="none"/>
                <a:tailEnd len="med" w="med" type="none"/>
              </a:ln>
            </p:spPr>
          </p:cxnSp>
        </p:grpSp>
      </p:grpSp>
      <p:grpSp>
        <p:nvGrpSpPr>
          <p:cNvPr id="82" name="Google Shape;82;p13"/>
          <p:cNvGrpSpPr/>
          <p:nvPr/>
        </p:nvGrpSpPr>
        <p:grpSpPr>
          <a:xfrm>
            <a:off x="-7649" y="-1"/>
            <a:ext cx="7575298" cy="10692598"/>
            <a:chOff x="-15299" y="-1"/>
            <a:chExt cx="7575298" cy="10692598"/>
          </a:xfrm>
        </p:grpSpPr>
        <p:pic>
          <p:nvPicPr>
            <p:cNvPr id="83" name="Google Shape;83;p13"/>
            <p:cNvPicPr preferRelativeResize="0"/>
            <p:nvPr/>
          </p:nvPicPr>
          <p:blipFill>
            <a:blip r:embed="rId5">
              <a:alphaModFix/>
            </a:blip>
            <a:stretch>
              <a:fillRect/>
            </a:stretch>
          </p:blipFill>
          <p:spPr>
            <a:xfrm>
              <a:off x="-15294" y="7928223"/>
              <a:ext cx="2989625" cy="2764374"/>
            </a:xfrm>
            <a:prstGeom prst="rect">
              <a:avLst/>
            </a:prstGeom>
            <a:noFill/>
            <a:ln>
              <a:noFill/>
            </a:ln>
          </p:spPr>
        </p:pic>
        <p:pic>
          <p:nvPicPr>
            <p:cNvPr id="84" name="Google Shape;84;p13"/>
            <p:cNvPicPr preferRelativeResize="0"/>
            <p:nvPr/>
          </p:nvPicPr>
          <p:blipFill>
            <a:blip r:embed="rId6">
              <a:alphaModFix/>
            </a:blip>
            <a:stretch>
              <a:fillRect/>
            </a:stretch>
          </p:blipFill>
          <p:spPr>
            <a:xfrm>
              <a:off x="-15299" y="-1"/>
              <a:ext cx="2751600" cy="2470099"/>
            </a:xfrm>
            <a:prstGeom prst="rect">
              <a:avLst/>
            </a:prstGeom>
            <a:noFill/>
            <a:ln>
              <a:noFill/>
            </a:ln>
          </p:spPr>
        </p:pic>
        <p:grpSp>
          <p:nvGrpSpPr>
            <p:cNvPr id="85" name="Google Shape;85;p13"/>
            <p:cNvGrpSpPr/>
            <p:nvPr/>
          </p:nvGrpSpPr>
          <p:grpSpPr>
            <a:xfrm>
              <a:off x="4727722" y="4607925"/>
              <a:ext cx="2832277" cy="6084375"/>
              <a:chOff x="4727722" y="4607925"/>
              <a:chExt cx="2832277" cy="6084375"/>
            </a:xfrm>
          </p:grpSpPr>
          <p:pic>
            <p:nvPicPr>
              <p:cNvPr id="86" name="Google Shape;86;p13"/>
              <p:cNvPicPr preferRelativeResize="0"/>
              <p:nvPr/>
            </p:nvPicPr>
            <p:blipFill>
              <a:blip r:embed="rId7">
                <a:alphaModFix/>
              </a:blip>
              <a:stretch>
                <a:fillRect/>
              </a:stretch>
            </p:blipFill>
            <p:spPr>
              <a:xfrm>
                <a:off x="5467600" y="4607925"/>
                <a:ext cx="2092399" cy="4346674"/>
              </a:xfrm>
              <a:prstGeom prst="rect">
                <a:avLst/>
              </a:prstGeom>
              <a:noFill/>
              <a:ln>
                <a:noFill/>
              </a:ln>
            </p:spPr>
          </p:pic>
          <p:pic>
            <p:nvPicPr>
              <p:cNvPr id="87" name="Google Shape;87;p13"/>
              <p:cNvPicPr preferRelativeResize="0"/>
              <p:nvPr/>
            </p:nvPicPr>
            <p:blipFill>
              <a:blip r:embed="rId8">
                <a:alphaModFix/>
              </a:blip>
              <a:stretch>
                <a:fillRect/>
              </a:stretch>
            </p:blipFill>
            <p:spPr>
              <a:xfrm>
                <a:off x="4727722" y="6294120"/>
                <a:ext cx="2832276" cy="4398181"/>
              </a:xfrm>
              <a:prstGeom prst="rect">
                <a:avLst/>
              </a:prstGeom>
              <a:noFill/>
              <a:ln>
                <a:noFill/>
              </a:ln>
            </p:spPr>
          </p:pic>
        </p:grpSp>
      </p:grpSp>
      <p:sp>
        <p:nvSpPr>
          <p:cNvPr id="88" name="Google Shape;88;p13"/>
          <p:cNvSpPr txBox="1"/>
          <p:nvPr/>
        </p:nvSpPr>
        <p:spPr>
          <a:xfrm>
            <a:off x="1069100" y="1688250"/>
            <a:ext cx="5540400" cy="6346200"/>
          </a:xfrm>
          <a:prstGeom prst="rect">
            <a:avLst/>
          </a:prstGeom>
          <a:noFill/>
          <a:ln>
            <a:noFill/>
          </a:ln>
        </p:spPr>
        <p:txBody>
          <a:bodyPr anchorCtr="0" anchor="t" bIns="0" lIns="0" spcFirstLastPara="1" rIns="0" wrap="square" tIns="0">
            <a:spAutoFit/>
          </a:bodyPr>
          <a:lstStyle/>
          <a:p>
            <a:pPr indent="0" lvl="0" marL="0" rtl="0" algn="l">
              <a:lnSpc>
                <a:spcPct val="138000"/>
              </a:lnSpc>
              <a:spcBef>
                <a:spcPts val="0"/>
              </a:spcBef>
              <a:spcAft>
                <a:spcPts val="0"/>
              </a:spcAft>
              <a:buClr>
                <a:schemeClr val="dk1"/>
              </a:buClr>
              <a:buSzPts val="1100"/>
              <a:buFont typeface="Arial"/>
              <a:buNone/>
            </a:pPr>
            <a:r>
              <a:rPr b="1" lang="ru" sz="1900">
                <a:solidFill>
                  <a:srgbClr val="434343"/>
                </a:solidFill>
                <a:latin typeface="Architects Daughter"/>
                <a:ea typeface="Architects Daughter"/>
                <a:cs typeface="Architects Daughter"/>
                <a:sym typeface="Architects Daughter"/>
              </a:rPr>
              <a:t>    Hi Santa! I hope you and Mrs. Claus are     </a:t>
            </a:r>
            <a:endParaRPr b="1" sz="1900">
              <a:solidFill>
                <a:srgbClr val="434343"/>
              </a:solidFill>
              <a:latin typeface="Architects Daughter"/>
              <a:ea typeface="Architects Daughter"/>
              <a:cs typeface="Architects Daughter"/>
              <a:sym typeface="Architects Daughter"/>
            </a:endParaRPr>
          </a:p>
          <a:p>
            <a:pPr indent="0" lvl="0" marL="0" rtl="0" algn="l">
              <a:lnSpc>
                <a:spcPct val="138000"/>
              </a:lnSpc>
              <a:spcBef>
                <a:spcPts val="0"/>
              </a:spcBef>
              <a:spcAft>
                <a:spcPts val="0"/>
              </a:spcAft>
              <a:buClr>
                <a:schemeClr val="dk1"/>
              </a:buClr>
              <a:buSzPts val="1100"/>
              <a:buFont typeface="Arial"/>
              <a:buNone/>
            </a:pPr>
            <a:r>
              <a:rPr b="1" lang="ru" sz="1900">
                <a:solidFill>
                  <a:srgbClr val="434343"/>
                </a:solidFill>
                <a:latin typeface="Architects Daughter"/>
                <a:ea typeface="Architects Daughter"/>
                <a:cs typeface="Architects Daughter"/>
                <a:sym typeface="Architects Daughter"/>
              </a:rPr>
              <a:t>   doing well! I’ve been super good this year, and I’m really excited for Christmas. I’ve been helping my family, doing my homework (most of the time!), and being nice to my friends.</a:t>
            </a:r>
            <a:endParaRPr b="1" sz="1900">
              <a:solidFill>
                <a:srgbClr val="434343"/>
              </a:solidFill>
              <a:latin typeface="Architects Daughter"/>
              <a:ea typeface="Architects Daughter"/>
              <a:cs typeface="Architects Daughter"/>
              <a:sym typeface="Architects Daughter"/>
            </a:endParaRPr>
          </a:p>
          <a:p>
            <a:pPr indent="0" lvl="0" marL="0" rtl="0" algn="l">
              <a:lnSpc>
                <a:spcPct val="138000"/>
              </a:lnSpc>
              <a:spcBef>
                <a:spcPts val="0"/>
              </a:spcBef>
              <a:spcAft>
                <a:spcPts val="0"/>
              </a:spcAft>
              <a:buClr>
                <a:schemeClr val="dk1"/>
              </a:buClr>
              <a:buSzPts val="1100"/>
              <a:buFont typeface="Arial"/>
              <a:buNone/>
            </a:pPr>
            <a:r>
              <a:rPr b="1" lang="ru" sz="1900">
                <a:solidFill>
                  <a:srgbClr val="434343"/>
                </a:solidFill>
                <a:latin typeface="Architects Daughter"/>
                <a:ea typeface="Architects Daughter"/>
                <a:cs typeface="Architects Daughter"/>
                <a:sym typeface="Architects Daughter"/>
              </a:rPr>
              <a:t>Here’s what I would love for Christmas this year: A new bike – I’ve grown a lot, and my old bike is too small now. I would love a shiny red one if possible! A big box of Legos – I want to build the coolest things, maybe even a castle!</a:t>
            </a:r>
            <a:endParaRPr b="1" sz="1900">
              <a:solidFill>
                <a:srgbClr val="434343"/>
              </a:solidFill>
              <a:latin typeface="Architects Daughter"/>
              <a:ea typeface="Architects Daughter"/>
              <a:cs typeface="Architects Daughter"/>
              <a:sym typeface="Architects Daughter"/>
            </a:endParaRPr>
          </a:p>
          <a:p>
            <a:pPr indent="0" lvl="0" marL="0" rtl="0" algn="l">
              <a:lnSpc>
                <a:spcPct val="138000"/>
              </a:lnSpc>
              <a:spcBef>
                <a:spcPts val="0"/>
              </a:spcBef>
              <a:spcAft>
                <a:spcPts val="0"/>
              </a:spcAft>
              <a:buClr>
                <a:schemeClr val="dk1"/>
              </a:buClr>
              <a:buSzPts val="1100"/>
              <a:buFont typeface="Arial"/>
              <a:buNone/>
            </a:pPr>
            <a:r>
              <a:rPr b="1" lang="ru" sz="1900">
                <a:solidFill>
                  <a:srgbClr val="434343"/>
                </a:solidFill>
                <a:latin typeface="Architects Daughter"/>
                <a:ea typeface="Architects Daughter"/>
                <a:cs typeface="Architects Daughter"/>
                <a:sym typeface="Architects Daughter"/>
              </a:rPr>
              <a:t>A surprise – I love surprises, so you can bring me anything you think I’d like! I promise I’ll </a:t>
            </a:r>
            <a:endParaRPr b="1" sz="1900">
              <a:solidFill>
                <a:srgbClr val="434343"/>
              </a:solidFill>
              <a:latin typeface="Architects Daughter"/>
              <a:ea typeface="Architects Daughter"/>
              <a:cs typeface="Architects Daughter"/>
              <a:sym typeface="Architects Daughter"/>
            </a:endParaRPr>
          </a:p>
          <a:p>
            <a:pPr indent="0" lvl="0" marL="0" rtl="0" algn="l">
              <a:lnSpc>
                <a:spcPct val="138000"/>
              </a:lnSpc>
              <a:spcBef>
                <a:spcPts val="0"/>
              </a:spcBef>
              <a:spcAft>
                <a:spcPts val="0"/>
              </a:spcAft>
              <a:buClr>
                <a:schemeClr val="dk1"/>
              </a:buClr>
              <a:buSzPts val="1100"/>
              <a:buFont typeface="Arial"/>
              <a:buNone/>
            </a:pPr>
            <a:r>
              <a:rPr b="1" lang="ru" sz="1900">
                <a:solidFill>
                  <a:srgbClr val="434343"/>
                </a:solidFill>
                <a:latin typeface="Architects Daughter"/>
                <a:ea typeface="Architects Daughter"/>
                <a:cs typeface="Architects Daughter"/>
                <a:sym typeface="Architects Daughter"/>
              </a:rPr>
              <a:t>leave you cookies and milk, and I’ll make</a:t>
            </a:r>
            <a:endParaRPr b="1" sz="1900">
              <a:solidFill>
                <a:srgbClr val="434343"/>
              </a:solidFill>
              <a:latin typeface="Architects Daughter"/>
              <a:ea typeface="Architects Daughter"/>
              <a:cs typeface="Architects Daughter"/>
              <a:sym typeface="Architects Daughter"/>
            </a:endParaRPr>
          </a:p>
          <a:p>
            <a:pPr indent="0" lvl="0" marL="0" rtl="0" algn="l">
              <a:lnSpc>
                <a:spcPct val="138000"/>
              </a:lnSpc>
              <a:spcBef>
                <a:spcPts val="0"/>
              </a:spcBef>
              <a:spcAft>
                <a:spcPts val="0"/>
              </a:spcAft>
              <a:buClr>
                <a:schemeClr val="dk1"/>
              </a:buClr>
              <a:buSzPts val="1100"/>
              <a:buFont typeface="Arial"/>
              <a:buNone/>
            </a:pPr>
            <a:r>
              <a:rPr b="1" lang="ru" sz="1900">
                <a:solidFill>
                  <a:srgbClr val="434343"/>
                </a:solidFill>
                <a:latin typeface="Architects Daughter"/>
                <a:ea typeface="Architects Daughter"/>
                <a:cs typeface="Architects Daughter"/>
                <a:sym typeface="Architects Daughter"/>
              </a:rPr>
              <a:t>sure to put out some carrots for</a:t>
            </a:r>
            <a:endParaRPr b="1" sz="1900">
              <a:solidFill>
                <a:srgbClr val="434343"/>
              </a:solidFill>
              <a:latin typeface="Architects Daughter"/>
              <a:ea typeface="Architects Daughter"/>
              <a:cs typeface="Architects Daughter"/>
              <a:sym typeface="Architects Daughter"/>
            </a:endParaRPr>
          </a:p>
          <a:p>
            <a:pPr indent="0" lvl="0" marL="0" rtl="0" algn="l">
              <a:lnSpc>
                <a:spcPct val="138000"/>
              </a:lnSpc>
              <a:spcBef>
                <a:spcPts val="0"/>
              </a:spcBef>
              <a:spcAft>
                <a:spcPts val="0"/>
              </a:spcAft>
              <a:buClr>
                <a:schemeClr val="dk1"/>
              </a:buClr>
              <a:buSzPts val="1100"/>
              <a:buFont typeface="Arial"/>
              <a:buNone/>
            </a:pPr>
            <a:r>
              <a:rPr b="1" lang="ru" sz="1900">
                <a:solidFill>
                  <a:srgbClr val="434343"/>
                </a:solidFill>
                <a:latin typeface="Architects Daughter"/>
                <a:ea typeface="Architects Daughter"/>
                <a:cs typeface="Architects Daughter"/>
                <a:sym typeface="Architects Daughter"/>
              </a:rPr>
              <a:t>the reindeer, too. Have a safe</a:t>
            </a:r>
            <a:endParaRPr b="1" sz="1900">
              <a:solidFill>
                <a:srgbClr val="434343"/>
              </a:solidFill>
              <a:latin typeface="Architects Daughter"/>
              <a:ea typeface="Architects Daughter"/>
              <a:cs typeface="Architects Daughter"/>
              <a:sym typeface="Architects Daughter"/>
            </a:endParaRPr>
          </a:p>
          <a:p>
            <a:pPr indent="0" lvl="0" marL="0" rtl="0" algn="l">
              <a:lnSpc>
                <a:spcPct val="138000"/>
              </a:lnSpc>
              <a:spcBef>
                <a:spcPts val="0"/>
              </a:spcBef>
              <a:spcAft>
                <a:spcPts val="0"/>
              </a:spcAft>
              <a:buNone/>
            </a:pPr>
            <a:r>
              <a:rPr b="1" lang="ru" sz="1900">
                <a:solidFill>
                  <a:srgbClr val="434343"/>
                </a:solidFill>
                <a:latin typeface="Architects Daughter"/>
                <a:ea typeface="Architects Daughter"/>
                <a:cs typeface="Architects Daughter"/>
                <a:sym typeface="Architects Daughter"/>
              </a:rPr>
              <a:t>trip around the world!</a:t>
            </a:r>
            <a:endParaRPr b="1" sz="1900">
              <a:solidFill>
                <a:srgbClr val="434343"/>
              </a:solidFill>
              <a:latin typeface="Architects Daughter"/>
              <a:ea typeface="Architects Daughter"/>
              <a:cs typeface="Architects Daughter"/>
              <a:sym typeface="Architects Daughter"/>
            </a:endParaRPr>
          </a:p>
        </p:txBody>
      </p:sp>
      <p:grpSp>
        <p:nvGrpSpPr>
          <p:cNvPr id="89" name="Google Shape;89;p13"/>
          <p:cNvGrpSpPr/>
          <p:nvPr/>
        </p:nvGrpSpPr>
        <p:grpSpPr>
          <a:xfrm>
            <a:off x="2437056" y="8425066"/>
            <a:ext cx="3573450" cy="807563"/>
            <a:chOff x="2437056" y="8425066"/>
            <a:chExt cx="3573450" cy="807563"/>
          </a:xfrm>
        </p:grpSpPr>
        <p:sp>
          <p:nvSpPr>
            <p:cNvPr id="90" name="Google Shape;90;p13"/>
            <p:cNvSpPr txBox="1"/>
            <p:nvPr/>
          </p:nvSpPr>
          <p:spPr>
            <a:xfrm>
              <a:off x="2437056" y="8425066"/>
              <a:ext cx="30300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600">
                  <a:solidFill>
                    <a:srgbClr val="C6371C"/>
                  </a:solidFill>
                  <a:latin typeface="Architects Daughter"/>
                  <a:ea typeface="Architects Daughter"/>
                  <a:cs typeface="Architects Daughter"/>
                  <a:sym typeface="Architects Daughter"/>
                </a:rPr>
                <a:t>Love,</a:t>
              </a:r>
              <a:endParaRPr b="1" sz="2600">
                <a:solidFill>
                  <a:srgbClr val="C6371C"/>
                </a:solidFill>
                <a:latin typeface="Architects Daughter"/>
                <a:ea typeface="Architects Daughter"/>
                <a:cs typeface="Architects Daughter"/>
                <a:sym typeface="Architects Daughter"/>
              </a:endParaRPr>
            </a:p>
          </p:txBody>
        </p:sp>
        <p:sp>
          <p:nvSpPr>
            <p:cNvPr id="91" name="Google Shape;91;p13"/>
            <p:cNvSpPr txBox="1"/>
            <p:nvPr/>
          </p:nvSpPr>
          <p:spPr>
            <a:xfrm>
              <a:off x="2980506" y="8832429"/>
              <a:ext cx="30300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600">
                  <a:solidFill>
                    <a:srgbClr val="C6371C"/>
                  </a:solidFill>
                  <a:latin typeface="Architects Daughter"/>
                  <a:ea typeface="Architects Daughter"/>
                  <a:cs typeface="Architects Daughter"/>
                  <a:sym typeface="Architects Daughter"/>
                </a:rPr>
                <a:t>Emily</a:t>
              </a:r>
              <a:endParaRPr b="1" sz="2600">
                <a:solidFill>
                  <a:srgbClr val="C6371C"/>
                </a:solidFill>
                <a:latin typeface="Architects Daughter"/>
                <a:ea typeface="Architects Daughter"/>
                <a:cs typeface="Architects Daughter"/>
                <a:sym typeface="Architects Daughter"/>
              </a:endParaRPr>
            </a:p>
          </p:txBody>
        </p:sp>
      </p:grpSp>
      <p:sp>
        <p:nvSpPr>
          <p:cNvPr id="92" name="Google Shape;92;p13"/>
          <p:cNvSpPr txBox="1"/>
          <p:nvPr/>
        </p:nvSpPr>
        <p:spPr>
          <a:xfrm>
            <a:off x="3463967" y="805072"/>
            <a:ext cx="3030000" cy="400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2600">
                <a:solidFill>
                  <a:srgbClr val="C6371C"/>
                </a:solidFill>
                <a:latin typeface="Architects Daughter"/>
                <a:ea typeface="Architects Daughter"/>
                <a:cs typeface="Architects Daughter"/>
                <a:sym typeface="Architects Daughter"/>
              </a:rPr>
              <a:t>Dear Santa,</a:t>
            </a:r>
            <a:endParaRPr b="1" sz="2600">
              <a:solidFill>
                <a:srgbClr val="C6371C"/>
              </a:solidFill>
              <a:latin typeface="Architects Daughter"/>
              <a:ea typeface="Architects Daughter"/>
              <a:cs typeface="Architects Daughter"/>
              <a:sym typeface="Architects Daught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