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0692000" cx="7560000"/>
  <p:notesSz cx="6858000" cy="9144000"/>
  <p:embeddedFontLst>
    <p:embeddedFont>
      <p:font typeface="Ribeye"/>
      <p:regular r:id="rId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Ribey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42950" y="-65350"/>
            <a:ext cx="7651999" cy="10822702"/>
            <a:chOff x="-42950" y="-65350"/>
            <a:chExt cx="7651999" cy="10822702"/>
          </a:xfrm>
        </p:grpSpPr>
        <p:pic>
          <p:nvPicPr>
            <p:cNvPr id="55" name="Google Shape;55;p13"/>
            <p:cNvPicPr preferRelativeResize="0"/>
            <p:nvPr/>
          </p:nvPicPr>
          <p:blipFill rotWithShape="1">
            <a:blip r:embed="rId3">
              <a:alphaModFix/>
            </a:blip>
            <a:srcRect b="-617" l="-607" r="-617" t="-607"/>
            <a:stretch/>
          </p:blipFill>
          <p:spPr>
            <a:xfrm>
              <a:off x="-42950" y="-65350"/>
              <a:ext cx="7651999" cy="10822702"/>
            </a:xfrm>
            <a:prstGeom prst="rect">
              <a:avLst/>
            </a:prstGeom>
            <a:noFill/>
            <a:ln>
              <a:noFill/>
            </a:ln>
          </p:spPr>
        </p:pic>
        <p:pic>
          <p:nvPicPr>
            <p:cNvPr id="56" name="Google Shape;56;p13"/>
            <p:cNvPicPr preferRelativeResize="0"/>
            <p:nvPr/>
          </p:nvPicPr>
          <p:blipFill>
            <a:blip r:embed="rId4">
              <a:alphaModFix/>
            </a:blip>
            <a:stretch>
              <a:fillRect/>
            </a:stretch>
          </p:blipFill>
          <p:spPr>
            <a:xfrm>
              <a:off x="810000" y="8571468"/>
              <a:ext cx="2425624" cy="1513400"/>
            </a:xfrm>
            <a:prstGeom prst="rect">
              <a:avLst/>
            </a:prstGeom>
            <a:noFill/>
            <a:ln>
              <a:noFill/>
            </a:ln>
          </p:spPr>
        </p:pic>
        <p:grpSp>
          <p:nvGrpSpPr>
            <p:cNvPr id="57" name="Google Shape;57;p13"/>
            <p:cNvGrpSpPr/>
            <p:nvPr/>
          </p:nvGrpSpPr>
          <p:grpSpPr>
            <a:xfrm>
              <a:off x="3990900" y="585700"/>
              <a:ext cx="2729524" cy="2061725"/>
              <a:chOff x="3990900" y="585700"/>
              <a:chExt cx="2729524" cy="2061725"/>
            </a:xfrm>
          </p:grpSpPr>
          <p:pic>
            <p:nvPicPr>
              <p:cNvPr id="58" name="Google Shape;58;p13"/>
              <p:cNvPicPr preferRelativeResize="0"/>
              <p:nvPr/>
            </p:nvPicPr>
            <p:blipFill>
              <a:blip r:embed="rId5">
                <a:alphaModFix/>
              </a:blip>
              <a:stretch>
                <a:fillRect/>
              </a:stretch>
            </p:blipFill>
            <p:spPr>
              <a:xfrm>
                <a:off x="4517489" y="585700"/>
                <a:ext cx="2061722" cy="2061725"/>
              </a:xfrm>
              <a:prstGeom prst="rect">
                <a:avLst/>
              </a:prstGeom>
              <a:noFill/>
              <a:ln>
                <a:noFill/>
              </a:ln>
            </p:spPr>
          </p:pic>
          <p:pic>
            <p:nvPicPr>
              <p:cNvPr id="59" name="Google Shape;59;p13"/>
              <p:cNvPicPr preferRelativeResize="0"/>
              <p:nvPr/>
            </p:nvPicPr>
            <p:blipFill>
              <a:blip r:embed="rId6">
                <a:alphaModFix/>
              </a:blip>
              <a:stretch>
                <a:fillRect/>
              </a:stretch>
            </p:blipFill>
            <p:spPr>
              <a:xfrm>
                <a:off x="3990900" y="953200"/>
                <a:ext cx="2729524" cy="1326725"/>
              </a:xfrm>
              <a:prstGeom prst="rect">
                <a:avLst/>
              </a:prstGeom>
              <a:noFill/>
              <a:ln>
                <a:noFill/>
              </a:ln>
            </p:spPr>
          </p:pic>
        </p:grpSp>
        <p:grpSp>
          <p:nvGrpSpPr>
            <p:cNvPr id="60" name="Google Shape;60;p13"/>
            <p:cNvGrpSpPr/>
            <p:nvPr/>
          </p:nvGrpSpPr>
          <p:grpSpPr>
            <a:xfrm>
              <a:off x="1409150" y="3025100"/>
              <a:ext cx="3803001" cy="4662676"/>
              <a:chOff x="1409150" y="3025100"/>
              <a:chExt cx="3803001" cy="4662676"/>
            </a:xfrm>
          </p:grpSpPr>
          <p:pic>
            <p:nvPicPr>
              <p:cNvPr id="61" name="Google Shape;61;p13"/>
              <p:cNvPicPr preferRelativeResize="0"/>
              <p:nvPr/>
            </p:nvPicPr>
            <p:blipFill>
              <a:blip r:embed="rId7">
                <a:alphaModFix/>
              </a:blip>
              <a:stretch>
                <a:fillRect/>
              </a:stretch>
            </p:blipFill>
            <p:spPr>
              <a:xfrm>
                <a:off x="3002026" y="5471476"/>
                <a:ext cx="2210125" cy="2216300"/>
              </a:xfrm>
              <a:prstGeom prst="rect">
                <a:avLst/>
              </a:prstGeom>
              <a:noFill/>
              <a:ln>
                <a:noFill/>
              </a:ln>
            </p:spPr>
          </p:pic>
          <p:pic>
            <p:nvPicPr>
              <p:cNvPr id="62" name="Google Shape;62;p13"/>
              <p:cNvPicPr preferRelativeResize="0"/>
              <p:nvPr/>
            </p:nvPicPr>
            <p:blipFill>
              <a:blip r:embed="rId8">
                <a:alphaModFix/>
              </a:blip>
              <a:stretch>
                <a:fillRect/>
              </a:stretch>
            </p:blipFill>
            <p:spPr>
              <a:xfrm>
                <a:off x="1409150" y="3025100"/>
                <a:ext cx="2377275" cy="2446375"/>
              </a:xfrm>
              <a:prstGeom prst="rect">
                <a:avLst/>
              </a:prstGeom>
              <a:noFill/>
              <a:ln>
                <a:noFill/>
              </a:ln>
            </p:spPr>
          </p:pic>
        </p:grpSp>
      </p:grpSp>
      <p:grpSp>
        <p:nvGrpSpPr>
          <p:cNvPr id="63" name="Google Shape;63;p13"/>
          <p:cNvGrpSpPr/>
          <p:nvPr/>
        </p:nvGrpSpPr>
        <p:grpSpPr>
          <a:xfrm>
            <a:off x="791598" y="707915"/>
            <a:ext cx="5982908" cy="9185532"/>
            <a:chOff x="791598" y="707915"/>
            <a:chExt cx="5982908" cy="9185532"/>
          </a:xfrm>
        </p:grpSpPr>
        <p:grpSp>
          <p:nvGrpSpPr>
            <p:cNvPr id="64" name="Google Shape;64;p13"/>
            <p:cNvGrpSpPr/>
            <p:nvPr/>
          </p:nvGrpSpPr>
          <p:grpSpPr>
            <a:xfrm>
              <a:off x="791606" y="707915"/>
              <a:ext cx="5465400" cy="1415040"/>
              <a:chOff x="766980" y="707915"/>
              <a:chExt cx="5465400" cy="1415040"/>
            </a:xfrm>
          </p:grpSpPr>
          <p:sp>
            <p:nvSpPr>
              <p:cNvPr id="65" name="Google Shape;65;p13"/>
              <p:cNvSpPr txBox="1"/>
              <p:nvPr/>
            </p:nvSpPr>
            <p:spPr>
              <a:xfrm>
                <a:off x="766980" y="707915"/>
                <a:ext cx="38898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000">
                    <a:solidFill>
                      <a:srgbClr val="373D39"/>
                    </a:solidFill>
                    <a:latin typeface="Ribeye"/>
                    <a:ea typeface="Ribeye"/>
                    <a:cs typeface="Ribeye"/>
                    <a:sym typeface="Ribeye"/>
                  </a:rPr>
                  <a:t>Letter from</a:t>
                </a:r>
                <a:endParaRPr sz="3000">
                  <a:solidFill>
                    <a:srgbClr val="373D39"/>
                  </a:solidFill>
                  <a:latin typeface="Ribeye"/>
                  <a:ea typeface="Ribeye"/>
                  <a:cs typeface="Ribeye"/>
                  <a:sym typeface="Ribeye"/>
                </a:endParaRPr>
              </a:p>
            </p:txBody>
          </p:sp>
          <p:sp>
            <p:nvSpPr>
              <p:cNvPr id="66" name="Google Shape;66;p13"/>
              <p:cNvSpPr txBox="1"/>
              <p:nvPr/>
            </p:nvSpPr>
            <p:spPr>
              <a:xfrm>
                <a:off x="766980" y="1199555"/>
                <a:ext cx="54654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6000">
                    <a:solidFill>
                      <a:srgbClr val="D43136"/>
                    </a:solidFill>
                    <a:latin typeface="Ribeye"/>
                    <a:ea typeface="Ribeye"/>
                    <a:cs typeface="Ribeye"/>
                    <a:sym typeface="Ribeye"/>
                  </a:rPr>
                  <a:t>Santa Claus</a:t>
                </a:r>
                <a:endParaRPr sz="6000">
                  <a:solidFill>
                    <a:srgbClr val="D43136"/>
                  </a:solidFill>
                  <a:latin typeface="Ribeye"/>
                  <a:ea typeface="Ribeye"/>
                  <a:cs typeface="Ribeye"/>
                  <a:sym typeface="Ribeye"/>
                </a:endParaRPr>
              </a:p>
            </p:txBody>
          </p:sp>
        </p:grpSp>
        <p:grpSp>
          <p:nvGrpSpPr>
            <p:cNvPr id="67" name="Google Shape;67;p13"/>
            <p:cNvGrpSpPr/>
            <p:nvPr/>
          </p:nvGrpSpPr>
          <p:grpSpPr>
            <a:xfrm>
              <a:off x="791606" y="2514390"/>
              <a:ext cx="5982900" cy="6657000"/>
              <a:chOff x="791606" y="2514390"/>
              <a:chExt cx="5982900" cy="6657000"/>
            </a:xfrm>
          </p:grpSpPr>
          <p:sp>
            <p:nvSpPr>
              <p:cNvPr id="68" name="Google Shape;68;p13"/>
              <p:cNvSpPr txBox="1"/>
              <p:nvPr/>
            </p:nvSpPr>
            <p:spPr>
              <a:xfrm>
                <a:off x="791606" y="2514390"/>
                <a:ext cx="38898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373D39"/>
                    </a:solidFill>
                    <a:latin typeface="Comic Sans MS"/>
                    <a:ea typeface="Comic Sans MS"/>
                    <a:cs typeface="Comic Sans MS"/>
                    <a:sym typeface="Comic Sans MS"/>
                  </a:rPr>
                  <a:t>Hello </a:t>
                </a:r>
                <a:r>
                  <a:rPr lang="ru" sz="1600">
                    <a:solidFill>
                      <a:srgbClr val="E49834"/>
                    </a:solidFill>
                    <a:latin typeface="Comic Sans MS"/>
                    <a:ea typeface="Comic Sans MS"/>
                    <a:cs typeface="Comic Sans MS"/>
                    <a:sym typeface="Comic Sans MS"/>
                  </a:rPr>
                  <a:t>[Child's Name]</a:t>
                </a:r>
                <a:r>
                  <a:rPr lang="ru" sz="1600">
                    <a:solidFill>
                      <a:srgbClr val="373D39"/>
                    </a:solidFill>
                    <a:latin typeface="Comic Sans MS"/>
                    <a:ea typeface="Comic Sans MS"/>
                    <a:cs typeface="Comic Sans MS"/>
                    <a:sym typeface="Comic Sans MS"/>
                  </a:rPr>
                  <a:t>,</a:t>
                </a:r>
                <a:endParaRPr sz="1600">
                  <a:solidFill>
                    <a:srgbClr val="373D39"/>
                  </a:solidFill>
                  <a:latin typeface="Comic Sans MS"/>
                  <a:ea typeface="Comic Sans MS"/>
                  <a:cs typeface="Comic Sans MS"/>
                  <a:sym typeface="Comic Sans MS"/>
                </a:endParaRPr>
              </a:p>
            </p:txBody>
          </p:sp>
          <p:sp>
            <p:nvSpPr>
              <p:cNvPr id="69" name="Google Shape;69;p13"/>
              <p:cNvSpPr txBox="1"/>
              <p:nvPr/>
            </p:nvSpPr>
            <p:spPr>
              <a:xfrm>
                <a:off x="791606" y="3089200"/>
                <a:ext cx="5982900" cy="5258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Ho Ho Ho! Christmas is just around the corner, and the North Pole is buzzing with excitement! The elves have been busy wrapping presents and preparing for the big night, while the reindeer are practicing their flying.</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I’ve been checking my list, and guess what? You’re on the Nice List this year! I’m so proud of you for all the wonderful things you’ve done. Your kindness and helpfulness are the true spirit of Christmas, and it’s something that makes me very happy.</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I know you’ve been wishing for [Gift 1] and maybe a surprise or two. The elves and I will do our best to make sure you have a magical Christmas morning. Don’t forget to spread joy and cheer</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with your family and friends—that’s the best gift of all!</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Now, I must get back to my sleigh, but I can’t </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wait to visit your home soon. Keep being the</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Clr>
                    <a:schemeClr val="dk1"/>
                  </a:buClr>
                  <a:buSzPts val="1100"/>
                  <a:buFont typeface="Arial"/>
                  <a:buNone/>
                </a:pPr>
                <a:r>
                  <a:rPr lang="ru">
                    <a:solidFill>
                      <a:srgbClr val="373D39"/>
                    </a:solidFill>
                    <a:latin typeface="Comic Sans MS"/>
                    <a:ea typeface="Comic Sans MS"/>
                    <a:cs typeface="Comic Sans MS"/>
                    <a:sym typeface="Comic Sans MS"/>
                  </a:rPr>
                  <a:t>amazing person you are, and have the </a:t>
                </a:r>
                <a:endParaRPr>
                  <a:solidFill>
                    <a:srgbClr val="373D39"/>
                  </a:solidFill>
                  <a:latin typeface="Comic Sans MS"/>
                  <a:ea typeface="Comic Sans MS"/>
                  <a:cs typeface="Comic Sans MS"/>
                  <a:sym typeface="Comic Sans MS"/>
                </a:endParaRPr>
              </a:p>
              <a:p>
                <a:pPr indent="0" lvl="0" marL="0" rtl="0" algn="l">
                  <a:lnSpc>
                    <a:spcPct val="130000"/>
                  </a:lnSpc>
                  <a:spcBef>
                    <a:spcPts val="0"/>
                  </a:spcBef>
                  <a:spcAft>
                    <a:spcPts val="0"/>
                  </a:spcAft>
                  <a:buNone/>
                </a:pPr>
                <a:r>
                  <a:rPr lang="ru">
                    <a:solidFill>
                      <a:srgbClr val="373D39"/>
                    </a:solidFill>
                    <a:latin typeface="Comic Sans MS"/>
                    <a:ea typeface="Comic Sans MS"/>
                    <a:cs typeface="Comic Sans MS"/>
                    <a:sym typeface="Comic Sans MS"/>
                  </a:rPr>
                  <a:t>merriest Christmas!</a:t>
                </a:r>
                <a:endParaRPr>
                  <a:solidFill>
                    <a:srgbClr val="373D39"/>
                  </a:solidFill>
                  <a:latin typeface="Comic Sans MS"/>
                  <a:ea typeface="Comic Sans MS"/>
                  <a:cs typeface="Comic Sans MS"/>
                  <a:sym typeface="Comic Sans MS"/>
                </a:endParaRPr>
              </a:p>
            </p:txBody>
          </p:sp>
          <p:sp>
            <p:nvSpPr>
              <p:cNvPr id="70" name="Google Shape;70;p13"/>
              <p:cNvSpPr txBox="1"/>
              <p:nvPr/>
            </p:nvSpPr>
            <p:spPr>
              <a:xfrm>
                <a:off x="791606" y="8925090"/>
                <a:ext cx="38898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373D39"/>
                    </a:solidFill>
                    <a:latin typeface="Comic Sans MS"/>
                    <a:ea typeface="Comic Sans MS"/>
                    <a:cs typeface="Comic Sans MS"/>
                    <a:sym typeface="Comic Sans MS"/>
                  </a:rPr>
                  <a:t>With love and Christmas cheer,</a:t>
                </a:r>
                <a:endParaRPr sz="1600">
                  <a:solidFill>
                    <a:srgbClr val="373D39"/>
                  </a:solidFill>
                  <a:latin typeface="Comic Sans MS"/>
                  <a:ea typeface="Comic Sans MS"/>
                  <a:cs typeface="Comic Sans MS"/>
                  <a:sym typeface="Comic Sans MS"/>
                </a:endParaRPr>
              </a:p>
            </p:txBody>
          </p:sp>
        </p:grpSp>
        <p:sp>
          <p:nvSpPr>
            <p:cNvPr id="71" name="Google Shape;71;p13"/>
            <p:cNvSpPr txBox="1"/>
            <p:nvPr/>
          </p:nvSpPr>
          <p:spPr>
            <a:xfrm>
              <a:off x="791598" y="9539447"/>
              <a:ext cx="31521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300">
                  <a:solidFill>
                    <a:srgbClr val="D43136"/>
                  </a:solidFill>
                  <a:latin typeface="Ribeye"/>
                  <a:ea typeface="Ribeye"/>
                  <a:cs typeface="Ribeye"/>
                  <a:sym typeface="Ribeye"/>
                </a:rPr>
                <a:t>Santa Claus!</a:t>
              </a:r>
              <a:endParaRPr sz="2300">
                <a:solidFill>
                  <a:srgbClr val="D43136"/>
                </a:solidFill>
                <a:latin typeface="Ribeye"/>
                <a:ea typeface="Ribeye"/>
                <a:cs typeface="Ribeye"/>
                <a:sym typeface="Ribeye"/>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