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matic SC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pos="313">
          <p15:clr>
            <a:srgbClr val="9AA0A6"/>
          </p15:clr>
        </p15:guide>
        <p15:guide id="4" pos="44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  <p:guide pos="313"/>
        <p:guide pos="444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maticSC-regular.fntdata"/><Relationship Id="rId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496850" y="1543525"/>
            <a:ext cx="6571550" cy="8671500"/>
            <a:chOff x="496850" y="1543525"/>
            <a:chExt cx="6571550" cy="8671500"/>
          </a:xfrm>
        </p:grpSpPr>
        <p:cxnSp>
          <p:nvCxnSpPr>
            <p:cNvPr id="55" name="Google Shape;55;p13"/>
            <p:cNvCxnSpPr/>
            <p:nvPr/>
          </p:nvCxnSpPr>
          <p:spPr>
            <a:xfrm>
              <a:off x="496850" y="1543525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Google Shape;56;p13"/>
            <p:cNvCxnSpPr/>
            <p:nvPr/>
          </p:nvCxnSpPr>
          <p:spPr>
            <a:xfrm>
              <a:off x="496850" y="1771722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3"/>
            <p:cNvCxnSpPr/>
            <p:nvPr/>
          </p:nvCxnSpPr>
          <p:spPr>
            <a:xfrm>
              <a:off x="496850" y="1999920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496850" y="2228117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3"/>
            <p:cNvCxnSpPr/>
            <p:nvPr/>
          </p:nvCxnSpPr>
          <p:spPr>
            <a:xfrm>
              <a:off x="496850" y="2456314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496850" y="2684511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496850" y="2912709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496850" y="3140906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496850" y="3369103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496850" y="3597301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496850" y="3825498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496850" y="4053695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496850" y="4281893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496850" y="4510090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496850" y="4738287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496850" y="4966484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496850" y="5194682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496850" y="5422879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496850" y="5651076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496850" y="5879274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496850" y="6107471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496850" y="6335668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496850" y="6563866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496850" y="6792063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3"/>
            <p:cNvCxnSpPr/>
            <p:nvPr/>
          </p:nvCxnSpPr>
          <p:spPr>
            <a:xfrm>
              <a:off x="496850" y="7020260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496850" y="7248457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13"/>
            <p:cNvCxnSpPr/>
            <p:nvPr/>
          </p:nvCxnSpPr>
          <p:spPr>
            <a:xfrm>
              <a:off x="496850" y="7476655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496850" y="7704852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3"/>
            <p:cNvCxnSpPr/>
            <p:nvPr/>
          </p:nvCxnSpPr>
          <p:spPr>
            <a:xfrm>
              <a:off x="496850" y="7933049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3"/>
            <p:cNvCxnSpPr/>
            <p:nvPr/>
          </p:nvCxnSpPr>
          <p:spPr>
            <a:xfrm>
              <a:off x="496850" y="8161247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3"/>
            <p:cNvCxnSpPr/>
            <p:nvPr/>
          </p:nvCxnSpPr>
          <p:spPr>
            <a:xfrm>
              <a:off x="496850" y="8389444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496850" y="8617641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13"/>
            <p:cNvCxnSpPr/>
            <p:nvPr/>
          </p:nvCxnSpPr>
          <p:spPr>
            <a:xfrm>
              <a:off x="496850" y="8845839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13"/>
            <p:cNvCxnSpPr/>
            <p:nvPr/>
          </p:nvCxnSpPr>
          <p:spPr>
            <a:xfrm>
              <a:off x="496850" y="9074036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13"/>
            <p:cNvCxnSpPr/>
            <p:nvPr/>
          </p:nvCxnSpPr>
          <p:spPr>
            <a:xfrm>
              <a:off x="496850" y="9302233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13"/>
            <p:cNvCxnSpPr/>
            <p:nvPr/>
          </p:nvCxnSpPr>
          <p:spPr>
            <a:xfrm>
              <a:off x="496850" y="9530430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13"/>
            <p:cNvCxnSpPr/>
            <p:nvPr/>
          </p:nvCxnSpPr>
          <p:spPr>
            <a:xfrm>
              <a:off x="496850" y="9758628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>
              <a:off x="496850" y="9986825"/>
              <a:ext cx="65715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510100" y="10215025"/>
              <a:ext cx="65583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6669">
            <a:off x="5700927" y="231875"/>
            <a:ext cx="1633400" cy="294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 b="6006" l="4798" r="0" t="0"/>
          <a:stretch/>
        </p:blipFill>
        <p:spPr>
          <a:xfrm>
            <a:off x="211998" y="7433900"/>
            <a:ext cx="1947600" cy="27943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384227" y="149098"/>
            <a:ext cx="6073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600">
                <a:solidFill>
                  <a:srgbClr val="51453D"/>
                </a:solidFill>
                <a:latin typeface="Amatic SC"/>
                <a:ea typeface="Amatic SC"/>
                <a:cs typeface="Amatic SC"/>
                <a:sym typeface="Amatic SC"/>
              </a:rPr>
              <a:t>Letter Writing Paper</a:t>
            </a:r>
            <a:endParaRPr sz="6600">
              <a:solidFill>
                <a:srgbClr val="51453D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 rot="143842">
            <a:off x="4211371" y="5984300"/>
            <a:ext cx="2091874" cy="4243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