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Lora Medium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00">
          <p15:clr>
            <a:srgbClr val="747775"/>
          </p15:clr>
        </p15:guide>
        <p15:guide id="2" pos="4592">
          <p15:clr>
            <a:srgbClr val="747775"/>
          </p15:clr>
        </p15:guide>
        <p15:guide id="3" orient="horz" pos="6493">
          <p15:clr>
            <a:srgbClr val="747775"/>
          </p15:clr>
        </p15:guide>
        <p15:guide id="4" pos="312">
          <p15:clr>
            <a:srgbClr val="747775"/>
          </p15:clr>
        </p15:guide>
        <p15:guide id="5" pos="223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0"/>
        <p:guide pos="4592"/>
        <p:guide pos="6493" orient="horz"/>
        <p:guide pos="312"/>
        <p:guide pos="223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oraMedium-boldItalic.fntdata"/><Relationship Id="rId9" Type="http://schemas.openxmlformats.org/officeDocument/2006/relationships/font" Target="fonts/LoraMedium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raMedium-regular.fntdata"/><Relationship Id="rId8" Type="http://schemas.openxmlformats.org/officeDocument/2006/relationships/font" Target="fonts/Lora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287110" y="308790"/>
            <a:ext cx="6985780" cy="1457310"/>
            <a:chOff x="304220" y="308790"/>
            <a:chExt cx="6985780" cy="145731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304220" y="308790"/>
              <a:ext cx="36048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800">
                  <a:latin typeface="Lora Medium"/>
                  <a:ea typeface="Lora Medium"/>
                  <a:cs typeface="Lora Medium"/>
                  <a:sym typeface="Lora Medium"/>
                </a:rPr>
                <a:t>LESSON PLAN</a:t>
              </a:r>
              <a:endParaRPr sz="3800">
                <a:latin typeface="Lora Medium"/>
                <a:ea typeface="Lora Medium"/>
                <a:cs typeface="Lora Medium"/>
                <a:sym typeface="Lora Medium"/>
              </a:endParaRPr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304225" y="1031775"/>
              <a:ext cx="3254200" cy="250275"/>
              <a:chOff x="304225" y="1031775"/>
              <a:chExt cx="3254200" cy="250275"/>
            </a:xfrm>
          </p:grpSpPr>
          <p:cxnSp>
            <p:nvCxnSpPr>
              <p:cNvPr id="57" name="Google Shape;57;p13"/>
              <p:cNvCxnSpPr/>
              <p:nvPr/>
            </p:nvCxnSpPr>
            <p:spPr>
              <a:xfrm>
                <a:off x="318425" y="1282050"/>
                <a:ext cx="32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8" name="Google Shape;58;p13"/>
              <p:cNvSpPr txBox="1"/>
              <p:nvPr/>
            </p:nvSpPr>
            <p:spPr>
              <a:xfrm>
                <a:off x="304225" y="1031775"/>
                <a:ext cx="32541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Lora Medium"/>
                    <a:ea typeface="Lora Medium"/>
                    <a:cs typeface="Lora Medium"/>
                    <a:sym typeface="Lora Medium"/>
                  </a:rPr>
                  <a:t>GRADE:</a:t>
                </a:r>
                <a:endParaRPr sz="900">
                  <a:latin typeface="Lora Medium"/>
                  <a:ea typeface="Lora Medium"/>
                  <a:cs typeface="Lora Medium"/>
                  <a:sym typeface="Lora Medium"/>
                </a:endParaRPr>
              </a:p>
            </p:txBody>
          </p:sp>
        </p:grpSp>
        <p:grpSp>
          <p:nvGrpSpPr>
            <p:cNvPr id="59" name="Google Shape;59;p13"/>
            <p:cNvGrpSpPr/>
            <p:nvPr/>
          </p:nvGrpSpPr>
          <p:grpSpPr>
            <a:xfrm>
              <a:off x="304225" y="1515825"/>
              <a:ext cx="3254200" cy="250275"/>
              <a:chOff x="304225" y="1031775"/>
              <a:chExt cx="3254200" cy="250275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318425" y="1282050"/>
                <a:ext cx="32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1" name="Google Shape;61;p13"/>
              <p:cNvSpPr txBox="1"/>
              <p:nvPr/>
            </p:nvSpPr>
            <p:spPr>
              <a:xfrm>
                <a:off x="304225" y="1031775"/>
                <a:ext cx="32541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Lora Medium"/>
                    <a:ea typeface="Lora Medium"/>
                    <a:cs typeface="Lora Medium"/>
                    <a:sym typeface="Lora Medium"/>
                  </a:rPr>
                  <a:t>TOPIC:</a:t>
                </a:r>
                <a:endParaRPr sz="900">
                  <a:latin typeface="Lora Medium"/>
                  <a:ea typeface="Lora Medium"/>
                  <a:cs typeface="Lora Medium"/>
                  <a:sym typeface="Lora Medium"/>
                </a:endParaRPr>
              </a:p>
            </p:txBody>
          </p:sp>
        </p:grpSp>
        <p:grpSp>
          <p:nvGrpSpPr>
            <p:cNvPr id="62" name="Google Shape;62;p13"/>
            <p:cNvGrpSpPr/>
            <p:nvPr/>
          </p:nvGrpSpPr>
          <p:grpSpPr>
            <a:xfrm>
              <a:off x="4035800" y="1031775"/>
              <a:ext cx="3254200" cy="250275"/>
              <a:chOff x="304225" y="1031775"/>
              <a:chExt cx="3254200" cy="250275"/>
            </a:xfrm>
          </p:grpSpPr>
          <p:cxnSp>
            <p:nvCxnSpPr>
              <p:cNvPr id="63" name="Google Shape;63;p13"/>
              <p:cNvCxnSpPr/>
              <p:nvPr/>
            </p:nvCxnSpPr>
            <p:spPr>
              <a:xfrm>
                <a:off x="318425" y="1282050"/>
                <a:ext cx="32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4" name="Google Shape;64;p13"/>
              <p:cNvSpPr txBox="1"/>
              <p:nvPr/>
            </p:nvSpPr>
            <p:spPr>
              <a:xfrm>
                <a:off x="304225" y="1031775"/>
                <a:ext cx="32541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Lora Medium"/>
                    <a:ea typeface="Lora Medium"/>
                    <a:cs typeface="Lora Medium"/>
                    <a:sym typeface="Lora Medium"/>
                  </a:rPr>
                  <a:t>LESSON:</a:t>
                </a:r>
                <a:endParaRPr sz="900">
                  <a:latin typeface="Lora Medium"/>
                  <a:ea typeface="Lora Medium"/>
                  <a:cs typeface="Lora Medium"/>
                  <a:sym typeface="Lora Medium"/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4035800" y="1515825"/>
              <a:ext cx="3254200" cy="250275"/>
              <a:chOff x="304225" y="1031775"/>
              <a:chExt cx="3254200" cy="250275"/>
            </a:xfrm>
          </p:grpSpPr>
          <p:cxnSp>
            <p:nvCxnSpPr>
              <p:cNvPr id="66" name="Google Shape;66;p13"/>
              <p:cNvCxnSpPr/>
              <p:nvPr/>
            </p:nvCxnSpPr>
            <p:spPr>
              <a:xfrm>
                <a:off x="318425" y="1282050"/>
                <a:ext cx="32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7" name="Google Shape;67;p13"/>
              <p:cNvSpPr txBox="1"/>
              <p:nvPr/>
            </p:nvSpPr>
            <p:spPr>
              <a:xfrm>
                <a:off x="304225" y="1031775"/>
                <a:ext cx="32541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Lora Medium"/>
                    <a:ea typeface="Lora Medium"/>
                    <a:cs typeface="Lora Medium"/>
                    <a:sym typeface="Lora Medium"/>
                  </a:rPr>
                  <a:t>DATE:</a:t>
                </a:r>
                <a:endParaRPr sz="900">
                  <a:latin typeface="Lora Medium"/>
                  <a:ea typeface="Lora Medium"/>
                  <a:cs typeface="Lora Medium"/>
                  <a:sym typeface="Lora Medium"/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4035800" y="547725"/>
              <a:ext cx="3254200" cy="250275"/>
              <a:chOff x="304225" y="1031775"/>
              <a:chExt cx="3254200" cy="250275"/>
            </a:xfrm>
          </p:grpSpPr>
          <p:cxnSp>
            <p:nvCxnSpPr>
              <p:cNvPr id="69" name="Google Shape;69;p13"/>
              <p:cNvCxnSpPr/>
              <p:nvPr/>
            </p:nvCxnSpPr>
            <p:spPr>
              <a:xfrm>
                <a:off x="318425" y="1282050"/>
                <a:ext cx="32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0" name="Google Shape;70;p13"/>
              <p:cNvSpPr txBox="1"/>
              <p:nvPr/>
            </p:nvSpPr>
            <p:spPr>
              <a:xfrm>
                <a:off x="304225" y="1031775"/>
                <a:ext cx="32541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Lora Medium"/>
                    <a:ea typeface="Lora Medium"/>
                    <a:cs typeface="Lora Medium"/>
                    <a:sym typeface="Lora Medium"/>
                  </a:rPr>
                  <a:t>SUBJECT / COURSE:</a:t>
                </a:r>
                <a:endParaRPr sz="900">
                  <a:latin typeface="Lora Medium"/>
                  <a:ea typeface="Lora Medium"/>
                  <a:cs typeface="Lora Medium"/>
                  <a:sym typeface="Lora Medium"/>
                </a:endParaRPr>
              </a:p>
            </p:txBody>
          </p:sp>
        </p:grpSp>
      </p:grpSp>
      <p:grpSp>
        <p:nvGrpSpPr>
          <p:cNvPr id="71" name="Google Shape;71;p13"/>
          <p:cNvGrpSpPr/>
          <p:nvPr/>
        </p:nvGrpSpPr>
        <p:grpSpPr>
          <a:xfrm>
            <a:off x="304715" y="2134350"/>
            <a:ext cx="6968100" cy="1230000"/>
            <a:chOff x="321825" y="2134350"/>
            <a:chExt cx="6968100" cy="1230000"/>
          </a:xfrm>
        </p:grpSpPr>
        <p:sp>
          <p:nvSpPr>
            <p:cNvPr id="72" name="Google Shape;72;p13"/>
            <p:cNvSpPr/>
            <p:nvPr/>
          </p:nvSpPr>
          <p:spPr>
            <a:xfrm>
              <a:off x="321825" y="2134350"/>
              <a:ext cx="6968100" cy="1230000"/>
            </a:xfrm>
            <a:prstGeom prst="roundRect">
              <a:avLst>
                <a:gd fmla="val 2433" name="adj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479575" y="2276450"/>
              <a:ext cx="6703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latin typeface="Lora Medium"/>
                  <a:ea typeface="Lora Medium"/>
                  <a:cs typeface="Lora Medium"/>
                  <a:sym typeface="Lora Medium"/>
                </a:rPr>
                <a:t>PREVIOUS KNOWLEDGE:</a:t>
              </a:r>
              <a:endParaRPr sz="900">
                <a:latin typeface="Lora Medium"/>
                <a:ea typeface="Lora Medium"/>
                <a:cs typeface="Lora Medium"/>
                <a:sym typeface="Lora Medium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304715" y="3553175"/>
            <a:ext cx="6968100" cy="1230000"/>
            <a:chOff x="304715" y="3553175"/>
            <a:chExt cx="6968100" cy="1230000"/>
          </a:xfrm>
        </p:grpSpPr>
        <p:grpSp>
          <p:nvGrpSpPr>
            <p:cNvPr id="75" name="Google Shape;75;p13"/>
            <p:cNvGrpSpPr/>
            <p:nvPr/>
          </p:nvGrpSpPr>
          <p:grpSpPr>
            <a:xfrm>
              <a:off x="304715" y="3553175"/>
              <a:ext cx="3415200" cy="1230000"/>
              <a:chOff x="321825" y="2134350"/>
              <a:chExt cx="3415200" cy="1230000"/>
            </a:xfrm>
          </p:grpSpPr>
          <p:sp>
            <p:nvSpPr>
              <p:cNvPr id="76" name="Google Shape;76;p13"/>
              <p:cNvSpPr/>
              <p:nvPr/>
            </p:nvSpPr>
            <p:spPr>
              <a:xfrm>
                <a:off x="321825" y="2134350"/>
                <a:ext cx="3415200" cy="1230000"/>
              </a:xfrm>
              <a:prstGeom prst="roundRect">
                <a:avLst>
                  <a:gd fmla="val 2433" name="adj"/>
                </a:avLst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479575" y="2276450"/>
                <a:ext cx="311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Lora Medium"/>
                    <a:ea typeface="Lora Medium"/>
                    <a:cs typeface="Lora Medium"/>
                    <a:sym typeface="Lora Medium"/>
                  </a:rPr>
                  <a:t>TRAINING MATERIALS:</a:t>
                </a:r>
                <a:endParaRPr sz="900">
                  <a:latin typeface="Lora Medium"/>
                  <a:ea typeface="Lora Medium"/>
                  <a:cs typeface="Lora Medium"/>
                  <a:sym typeface="Lora Medium"/>
                </a:endParaRPr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3857615" y="3553175"/>
              <a:ext cx="3415200" cy="1230000"/>
              <a:chOff x="321825" y="2134350"/>
              <a:chExt cx="3415200" cy="1230000"/>
            </a:xfrm>
          </p:grpSpPr>
          <p:sp>
            <p:nvSpPr>
              <p:cNvPr id="79" name="Google Shape;79;p13"/>
              <p:cNvSpPr/>
              <p:nvPr/>
            </p:nvSpPr>
            <p:spPr>
              <a:xfrm>
                <a:off x="321825" y="2134350"/>
                <a:ext cx="3415200" cy="1230000"/>
              </a:xfrm>
              <a:prstGeom prst="roundRect">
                <a:avLst>
                  <a:gd fmla="val 2433" name="adj"/>
                </a:avLst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479575" y="2276450"/>
                <a:ext cx="3123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Lora Medium"/>
                    <a:ea typeface="Lora Medium"/>
                    <a:cs typeface="Lora Medium"/>
                    <a:sym typeface="Lora Medium"/>
                  </a:rPr>
                  <a:t>LEARNING OBJECTIVES:</a:t>
                </a:r>
                <a:endParaRPr sz="900">
                  <a:latin typeface="Lora Medium"/>
                  <a:ea typeface="Lora Medium"/>
                  <a:cs typeface="Lora Medium"/>
                  <a:sym typeface="Lora Medium"/>
                </a:endParaRPr>
              </a:p>
            </p:txBody>
          </p:sp>
        </p:grpSp>
      </p:grpSp>
      <p:grpSp>
        <p:nvGrpSpPr>
          <p:cNvPr id="81" name="Google Shape;81;p13"/>
          <p:cNvGrpSpPr/>
          <p:nvPr/>
        </p:nvGrpSpPr>
        <p:grpSpPr>
          <a:xfrm>
            <a:off x="304715" y="4972000"/>
            <a:ext cx="6968100" cy="3707700"/>
            <a:chOff x="321825" y="2134350"/>
            <a:chExt cx="6968100" cy="3707700"/>
          </a:xfrm>
        </p:grpSpPr>
        <p:sp>
          <p:nvSpPr>
            <p:cNvPr id="82" name="Google Shape;82;p13"/>
            <p:cNvSpPr/>
            <p:nvPr/>
          </p:nvSpPr>
          <p:spPr>
            <a:xfrm>
              <a:off x="321825" y="2134350"/>
              <a:ext cx="6968100" cy="3707700"/>
            </a:xfrm>
            <a:prstGeom prst="roundRect">
              <a:avLst>
                <a:gd fmla="val 987" name="adj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479575" y="2276450"/>
              <a:ext cx="6693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latin typeface="Lora Medium"/>
                  <a:ea typeface="Lora Medium"/>
                  <a:cs typeface="Lora Medium"/>
                  <a:sym typeface="Lora Medium"/>
                </a:rPr>
                <a:t>PRESENTATION:</a:t>
              </a:r>
              <a:endParaRPr sz="900">
                <a:latin typeface="Lora Medium"/>
                <a:ea typeface="Lora Medium"/>
                <a:cs typeface="Lora Medium"/>
                <a:sym typeface="Lora Medium"/>
              </a:endParaRPr>
            </a:p>
          </p:txBody>
        </p:sp>
      </p:grpSp>
      <p:grpSp>
        <p:nvGrpSpPr>
          <p:cNvPr id="84" name="Google Shape;84;p13"/>
          <p:cNvGrpSpPr/>
          <p:nvPr/>
        </p:nvGrpSpPr>
        <p:grpSpPr>
          <a:xfrm>
            <a:off x="304715" y="8868525"/>
            <a:ext cx="6968100" cy="1438800"/>
            <a:chOff x="321825" y="2134350"/>
            <a:chExt cx="6968100" cy="1438800"/>
          </a:xfrm>
        </p:grpSpPr>
        <p:sp>
          <p:nvSpPr>
            <p:cNvPr id="85" name="Google Shape;85;p13"/>
            <p:cNvSpPr/>
            <p:nvPr/>
          </p:nvSpPr>
          <p:spPr>
            <a:xfrm>
              <a:off x="321825" y="2134350"/>
              <a:ext cx="6968100" cy="1438800"/>
            </a:xfrm>
            <a:prstGeom prst="roundRect">
              <a:avLst>
                <a:gd fmla="val 1773" name="adj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479575" y="2276450"/>
              <a:ext cx="6640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latin typeface="Lora Medium"/>
                  <a:ea typeface="Lora Medium"/>
                  <a:cs typeface="Lora Medium"/>
                  <a:sym typeface="Lora Medium"/>
                </a:rPr>
                <a:t>EVALUATION:</a:t>
              </a:r>
              <a:endParaRPr sz="900">
                <a:latin typeface="Lora Medium"/>
                <a:ea typeface="Lora Medium"/>
                <a:cs typeface="Lora Medium"/>
                <a:sym typeface="Lora Medium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