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Vollkorn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951">
          <p15:clr>
            <a:srgbClr val="A4A3A4"/>
          </p15:clr>
        </p15:guide>
        <p15:guide id="2" pos="113">
          <p15:clr>
            <a:srgbClr val="9AA0A6"/>
          </p15:clr>
        </p15:guide>
        <p15:guide id="3" pos="107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51"/>
        <p:guide pos="113"/>
        <p:guide pos="107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Vollkorn-boldItalic.fntdata"/><Relationship Id="rId10" Type="http://schemas.openxmlformats.org/officeDocument/2006/relationships/font" Target="fonts/Vollkorn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Vollkorn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Vollkor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d982c2b17_0_5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d982c2b1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900000"/>
          </a:xfrm>
          <a:prstGeom prst="rect">
            <a:avLst/>
          </a:prstGeom>
          <a:solidFill>
            <a:srgbClr val="6698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9896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78000" y="486000"/>
            <a:ext cx="2448000" cy="86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504750" y="608442"/>
            <a:ext cx="2194500" cy="619116"/>
            <a:chOff x="504750" y="599575"/>
            <a:chExt cx="2194500" cy="619116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504750" y="599575"/>
              <a:ext cx="2194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Vollkorn"/>
                  <a:ea typeface="Vollkorn"/>
                  <a:cs typeface="Vollkorn"/>
                  <a:sym typeface="Vollkorn"/>
                </a:rPr>
                <a:t>PRESLEY WITTING</a:t>
              </a:r>
              <a:endParaRPr sz="1800">
                <a:solidFill>
                  <a:schemeClr val="lt1"/>
                </a:solidFill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825900" y="910891"/>
              <a:ext cx="1552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LAWYER &amp; ATTORNEY</a:t>
              </a:r>
              <a:endParaRPr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1180"/>
            <a:ext cx="3204000" cy="612000"/>
          </a:xfrm>
          <a:prstGeom prst="rect">
            <a:avLst/>
          </a:prstGeom>
          <a:solidFill>
            <a:srgbClr val="6698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9896"/>
              </a:solidFill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0" y="612000"/>
            <a:ext cx="32040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" name="Google Shape;65;p14"/>
          <p:cNvGrpSpPr/>
          <p:nvPr/>
        </p:nvGrpSpPr>
        <p:grpSpPr>
          <a:xfrm>
            <a:off x="504750" y="-2378"/>
            <a:ext cx="2194500" cy="619116"/>
            <a:chOff x="504750" y="599575"/>
            <a:chExt cx="2194500" cy="619116"/>
          </a:xfrm>
        </p:grpSpPr>
        <p:sp>
          <p:nvSpPr>
            <p:cNvPr id="66" name="Google Shape;66;p14"/>
            <p:cNvSpPr txBox="1"/>
            <p:nvPr/>
          </p:nvSpPr>
          <p:spPr>
            <a:xfrm>
              <a:off x="504750" y="599575"/>
              <a:ext cx="2194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Vollkorn"/>
                  <a:ea typeface="Vollkorn"/>
                  <a:cs typeface="Vollkorn"/>
                  <a:sym typeface="Vollkorn"/>
                </a:rPr>
                <a:t>PRESLEY WITTING</a:t>
              </a:r>
              <a:endParaRPr sz="1800">
                <a:solidFill>
                  <a:schemeClr val="lt1"/>
                </a:solidFill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825900" y="910891"/>
              <a:ext cx="1552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LAWYER &amp; ATTORNEY</a:t>
              </a:r>
              <a:endParaRPr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68" name="Google Shape;68;p14"/>
          <p:cNvGrpSpPr/>
          <p:nvPr/>
        </p:nvGrpSpPr>
        <p:grpSpPr>
          <a:xfrm>
            <a:off x="67515" y="835350"/>
            <a:ext cx="3068970" cy="885300"/>
            <a:chOff x="67515" y="808125"/>
            <a:chExt cx="3068970" cy="885300"/>
          </a:xfrm>
        </p:grpSpPr>
        <p:sp>
          <p:nvSpPr>
            <p:cNvPr id="69" name="Google Shape;69;p14"/>
            <p:cNvSpPr txBox="1"/>
            <p:nvPr/>
          </p:nvSpPr>
          <p:spPr>
            <a:xfrm>
              <a:off x="67515" y="808125"/>
              <a:ext cx="5757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latin typeface="Lato"/>
                  <a:ea typeface="Lato"/>
                  <a:cs typeface="Lato"/>
                  <a:sym typeface="Lato"/>
                </a:rPr>
                <a:t>Mobile:</a:t>
              </a:r>
              <a:endParaRPr b="1" sz="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491570" y="808125"/>
              <a:ext cx="990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66666"/>
                  </a:solidFill>
                  <a:latin typeface="Lato"/>
                  <a:ea typeface="Lato"/>
                  <a:cs typeface="Lato"/>
                  <a:sym typeface="Lato"/>
                </a:rPr>
                <a:t>(123) 456-7890</a:t>
              </a:r>
              <a:endParaRPr sz="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67515" y="1096875"/>
              <a:ext cx="5757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latin typeface="Lato"/>
                  <a:ea typeface="Lato"/>
                  <a:cs typeface="Lato"/>
                  <a:sym typeface="Lato"/>
                </a:rPr>
                <a:t>Mail:</a:t>
              </a:r>
              <a:endParaRPr b="1" sz="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>
              <a:off x="377801" y="1096875"/>
              <a:ext cx="1104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66666"/>
                  </a:solidFill>
                  <a:latin typeface="Lato"/>
                  <a:ea typeface="Lato"/>
                  <a:cs typeface="Lato"/>
                  <a:sym typeface="Lato"/>
                </a:rPr>
                <a:t>mail@domain.ltd</a:t>
              </a:r>
              <a:endParaRPr sz="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67515" y="1385625"/>
              <a:ext cx="611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latin typeface="Lato"/>
                  <a:ea typeface="Lato"/>
                  <a:cs typeface="Lato"/>
                  <a:sym typeface="Lato"/>
                </a:rPr>
                <a:t>Website:</a:t>
              </a:r>
              <a:endParaRPr b="1" sz="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553180" y="1385625"/>
              <a:ext cx="9789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66666"/>
                  </a:solidFill>
                  <a:latin typeface="Lato"/>
                  <a:ea typeface="Lato"/>
                  <a:cs typeface="Lato"/>
                  <a:sym typeface="Lato"/>
                </a:rPr>
                <a:t>domain.ltd</a:t>
              </a:r>
              <a:endParaRPr sz="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75" name="Google Shape;75;p14"/>
            <p:cNvCxnSpPr/>
            <p:nvPr/>
          </p:nvCxnSpPr>
          <p:spPr>
            <a:xfrm>
              <a:off x="167024" y="1101875"/>
              <a:ext cx="13296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4"/>
            <p:cNvCxnSpPr/>
            <p:nvPr/>
          </p:nvCxnSpPr>
          <p:spPr>
            <a:xfrm>
              <a:off x="167024" y="1385625"/>
              <a:ext cx="13296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" name="Google Shape;77;p14"/>
            <p:cNvSpPr txBox="1"/>
            <p:nvPr/>
          </p:nvSpPr>
          <p:spPr>
            <a:xfrm>
              <a:off x="1596117" y="808125"/>
              <a:ext cx="611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latin typeface="Lato"/>
                  <a:ea typeface="Lato"/>
                  <a:cs typeface="Lato"/>
                  <a:sym typeface="Lato"/>
                </a:rPr>
                <a:t>Linkedin:</a:t>
              </a:r>
              <a:endParaRPr b="1" sz="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2088900" y="808125"/>
              <a:ext cx="990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66666"/>
                  </a:solidFill>
                  <a:latin typeface="Lato"/>
                  <a:ea typeface="Lato"/>
                  <a:cs typeface="Lato"/>
                  <a:sym typeface="Lato"/>
                </a:rPr>
                <a:t>username</a:t>
              </a:r>
              <a:endParaRPr sz="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9" name="Google Shape;79;p14"/>
            <p:cNvSpPr txBox="1"/>
            <p:nvPr/>
          </p:nvSpPr>
          <p:spPr>
            <a:xfrm>
              <a:off x="1596117" y="1096875"/>
              <a:ext cx="667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latin typeface="Lato"/>
                  <a:ea typeface="Lato"/>
                  <a:cs typeface="Lato"/>
                  <a:sym typeface="Lato"/>
                </a:rPr>
                <a:t>Facebook:</a:t>
              </a:r>
              <a:endParaRPr b="1" sz="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0" name="Google Shape;80;p14"/>
            <p:cNvSpPr txBox="1"/>
            <p:nvPr/>
          </p:nvSpPr>
          <p:spPr>
            <a:xfrm>
              <a:off x="2140020" y="1096875"/>
              <a:ext cx="990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66666"/>
                  </a:solidFill>
                  <a:latin typeface="Lato"/>
                  <a:ea typeface="Lato"/>
                  <a:cs typeface="Lato"/>
                  <a:sym typeface="Lato"/>
                </a:rPr>
                <a:t>username</a:t>
              </a:r>
              <a:endParaRPr sz="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1" name="Google Shape;81;p14"/>
            <p:cNvSpPr txBox="1"/>
            <p:nvPr/>
          </p:nvSpPr>
          <p:spPr>
            <a:xfrm>
              <a:off x="1596117" y="1385625"/>
              <a:ext cx="667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00">
                  <a:latin typeface="Lato"/>
                  <a:ea typeface="Lato"/>
                  <a:cs typeface="Lato"/>
                  <a:sym typeface="Lato"/>
                </a:rPr>
                <a:t>Instagram:</a:t>
              </a:r>
              <a:endParaRPr b="1" sz="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2" name="Google Shape;82;p14"/>
            <p:cNvSpPr txBox="1"/>
            <p:nvPr/>
          </p:nvSpPr>
          <p:spPr>
            <a:xfrm>
              <a:off x="2157585" y="1385625"/>
              <a:ext cx="9789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66666"/>
                  </a:solidFill>
                  <a:latin typeface="Lato"/>
                  <a:ea typeface="Lato"/>
                  <a:cs typeface="Lato"/>
                  <a:sym typeface="Lato"/>
                </a:rPr>
                <a:t>username</a:t>
              </a:r>
              <a:endParaRPr sz="8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83" name="Google Shape;83;p14"/>
            <p:cNvCxnSpPr/>
            <p:nvPr/>
          </p:nvCxnSpPr>
          <p:spPr>
            <a:xfrm>
              <a:off x="1698010" y="1101875"/>
              <a:ext cx="13296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4"/>
            <p:cNvCxnSpPr/>
            <p:nvPr/>
          </p:nvCxnSpPr>
          <p:spPr>
            <a:xfrm>
              <a:off x="1698010" y="1385625"/>
              <a:ext cx="1329600" cy="0"/>
            </a:xfrm>
            <a:prstGeom prst="straightConnector1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