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6858000" cy="9144000"/>
  <p:embeddedFontLst>
    <p:embeddedFont>
      <p:font typeface="Comforta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omfortaa-regular.fntdata"/><Relationship Id="rId8" Type="http://schemas.openxmlformats.org/officeDocument/2006/relationships/font" Target="fonts/Comforta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-900"/>
            <a:ext cx="10692000" cy="7561808"/>
            <a:chOff x="0" y="0"/>
            <a:chExt cx="10692000" cy="7561808"/>
          </a:xfrm>
        </p:grpSpPr>
        <p:sp>
          <p:nvSpPr>
            <p:cNvPr id="55" name="Google Shape;55;p13"/>
            <p:cNvSpPr/>
            <p:nvPr/>
          </p:nvSpPr>
          <p:spPr>
            <a:xfrm>
              <a:off x="0" y="0"/>
              <a:ext cx="10692000" cy="7560000"/>
            </a:xfrm>
            <a:prstGeom prst="rect">
              <a:avLst/>
            </a:prstGeom>
            <a:solidFill>
              <a:srgbClr val="F2F0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6" name="Google Shape;56;p13" title="editor_16601_simple_tree_illustration_green_crown_b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900750" y="633456"/>
              <a:ext cx="8890501" cy="692835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7" name="Google Shape;57;p13"/>
          <p:cNvSpPr txBox="1"/>
          <p:nvPr/>
        </p:nvSpPr>
        <p:spPr>
          <a:xfrm>
            <a:off x="1928250" y="223000"/>
            <a:ext cx="68355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44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My Family Tree</a:t>
            </a:r>
            <a:endParaRPr sz="44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58" name="Google Shape;58;p13"/>
          <p:cNvGrpSpPr/>
          <p:nvPr/>
        </p:nvGrpSpPr>
        <p:grpSpPr>
          <a:xfrm>
            <a:off x="342000" y="1089330"/>
            <a:ext cx="3683913" cy="2887925"/>
            <a:chOff x="342000" y="1089330"/>
            <a:chExt cx="3683913" cy="2887925"/>
          </a:xfrm>
        </p:grpSpPr>
        <p:sp>
          <p:nvSpPr>
            <p:cNvPr id="59" name="Google Shape;59;p13"/>
            <p:cNvSpPr/>
            <p:nvPr/>
          </p:nvSpPr>
          <p:spPr>
            <a:xfrm>
              <a:off x="342000" y="1089330"/>
              <a:ext cx="1258200" cy="546300"/>
            </a:xfrm>
            <a:prstGeom prst="octagon">
              <a:avLst>
                <a:gd fmla="val 29289" name="adj"/>
              </a:avLst>
            </a:prstGeom>
            <a:solidFill>
              <a:schemeClr val="lt1"/>
            </a:solidFill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342000" y="1851330"/>
              <a:ext cx="1258200" cy="546300"/>
            </a:xfrm>
            <a:prstGeom prst="octagon">
              <a:avLst>
                <a:gd fmla="val 29289" name="adj"/>
              </a:avLst>
            </a:prstGeom>
            <a:solidFill>
              <a:schemeClr val="lt1"/>
            </a:solidFill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1" name="Google Shape;61;p13"/>
            <p:cNvGrpSpPr/>
            <p:nvPr/>
          </p:nvGrpSpPr>
          <p:grpSpPr>
            <a:xfrm>
              <a:off x="1709188" y="1329577"/>
              <a:ext cx="1289700" cy="687054"/>
              <a:chOff x="1709188" y="1329577"/>
              <a:chExt cx="1289700" cy="687054"/>
            </a:xfrm>
          </p:grpSpPr>
          <p:sp>
            <p:nvSpPr>
              <p:cNvPr id="62" name="Google Shape;62;p13"/>
              <p:cNvSpPr txBox="1"/>
              <p:nvPr/>
            </p:nvSpPr>
            <p:spPr>
              <a:xfrm>
                <a:off x="1709188" y="1329577"/>
                <a:ext cx="12897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7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GREAT-GRANDMOTHER</a:t>
                </a:r>
                <a:endParaRPr b="1" sz="7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63" name="Google Shape;63;p13"/>
              <p:cNvSpPr/>
              <p:nvPr/>
            </p:nvSpPr>
            <p:spPr>
              <a:xfrm>
                <a:off x="1724938" y="1470330"/>
                <a:ext cx="1258200" cy="546300"/>
              </a:xfrm>
              <a:prstGeom prst="octagon">
                <a:avLst>
                  <a:gd fmla="val 29289" name="adj"/>
                </a:avLst>
              </a:prstGeom>
              <a:solidFill>
                <a:schemeClr val="lt1"/>
              </a:solidFill>
              <a:ln cap="flat" cmpd="sng" w="19050">
                <a:solidFill>
                  <a:schemeClr val="dk1"/>
                </a:solidFill>
                <a:prstDash val="dash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64" name="Google Shape;64;p13"/>
            <p:cNvSpPr/>
            <p:nvPr/>
          </p:nvSpPr>
          <p:spPr>
            <a:xfrm>
              <a:off x="342000" y="2668955"/>
              <a:ext cx="1258200" cy="546300"/>
            </a:xfrm>
            <a:prstGeom prst="octagon">
              <a:avLst>
                <a:gd fmla="val 29289" name="adj"/>
              </a:avLst>
            </a:prstGeom>
            <a:solidFill>
              <a:schemeClr val="lt1"/>
            </a:solidFill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342000" y="3430955"/>
              <a:ext cx="1258200" cy="546300"/>
            </a:xfrm>
            <a:prstGeom prst="octagon">
              <a:avLst>
                <a:gd fmla="val 29289" name="adj"/>
              </a:avLst>
            </a:prstGeom>
            <a:solidFill>
              <a:schemeClr val="lt1"/>
            </a:solidFill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6" name="Google Shape;66;p13"/>
            <p:cNvGrpSpPr/>
            <p:nvPr/>
          </p:nvGrpSpPr>
          <p:grpSpPr>
            <a:xfrm>
              <a:off x="1709188" y="2915118"/>
              <a:ext cx="1289700" cy="681138"/>
              <a:chOff x="1709188" y="2915118"/>
              <a:chExt cx="1289700" cy="681138"/>
            </a:xfrm>
          </p:grpSpPr>
          <p:sp>
            <p:nvSpPr>
              <p:cNvPr id="67" name="Google Shape;67;p13"/>
              <p:cNvSpPr/>
              <p:nvPr/>
            </p:nvSpPr>
            <p:spPr>
              <a:xfrm>
                <a:off x="1724938" y="3049955"/>
                <a:ext cx="1258200" cy="546300"/>
              </a:xfrm>
              <a:prstGeom prst="octagon">
                <a:avLst>
                  <a:gd fmla="val 29289" name="adj"/>
                </a:avLst>
              </a:prstGeom>
              <a:solidFill>
                <a:schemeClr val="lt1"/>
              </a:solidFill>
              <a:ln cap="flat" cmpd="sng" w="19050">
                <a:solidFill>
                  <a:schemeClr val="dk1"/>
                </a:solidFill>
                <a:prstDash val="dash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" name="Google Shape;68;p13"/>
              <p:cNvSpPr txBox="1"/>
              <p:nvPr/>
            </p:nvSpPr>
            <p:spPr>
              <a:xfrm>
                <a:off x="1709188" y="2915118"/>
                <a:ext cx="12897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7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GREAT-GRANDFATHER</a:t>
                </a:r>
                <a:endParaRPr b="1" sz="7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69" name="Google Shape;69;p13"/>
            <p:cNvGrpSpPr/>
            <p:nvPr/>
          </p:nvGrpSpPr>
          <p:grpSpPr>
            <a:xfrm>
              <a:off x="2736213" y="2119389"/>
              <a:ext cx="1289700" cy="687054"/>
              <a:chOff x="2736213" y="2156127"/>
              <a:chExt cx="1289700" cy="687054"/>
            </a:xfrm>
          </p:grpSpPr>
          <p:sp>
            <p:nvSpPr>
              <p:cNvPr id="70" name="Google Shape;70;p13"/>
              <p:cNvSpPr/>
              <p:nvPr/>
            </p:nvSpPr>
            <p:spPr>
              <a:xfrm>
                <a:off x="2751963" y="2296880"/>
                <a:ext cx="1258200" cy="546300"/>
              </a:xfrm>
              <a:prstGeom prst="octagon">
                <a:avLst>
                  <a:gd fmla="val 29289" name="adj"/>
                </a:avLst>
              </a:prstGeom>
              <a:solidFill>
                <a:schemeClr val="lt1"/>
              </a:solidFill>
              <a:ln cap="flat" cmpd="sng" w="19050">
                <a:solidFill>
                  <a:schemeClr val="dk1"/>
                </a:solidFill>
                <a:prstDash val="dash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" name="Google Shape;71;p13"/>
              <p:cNvSpPr txBox="1"/>
              <p:nvPr/>
            </p:nvSpPr>
            <p:spPr>
              <a:xfrm>
                <a:off x="2736213" y="2156127"/>
                <a:ext cx="12897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7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GRANDMOTHER</a:t>
                </a:r>
                <a:endParaRPr b="1" sz="7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</p:grpSp>
      <p:grpSp>
        <p:nvGrpSpPr>
          <p:cNvPr id="72" name="Google Shape;72;p13"/>
          <p:cNvGrpSpPr/>
          <p:nvPr/>
        </p:nvGrpSpPr>
        <p:grpSpPr>
          <a:xfrm>
            <a:off x="342000" y="4239914"/>
            <a:ext cx="3683913" cy="2887925"/>
            <a:chOff x="342000" y="4218980"/>
            <a:chExt cx="3683913" cy="2887925"/>
          </a:xfrm>
        </p:grpSpPr>
        <p:sp>
          <p:nvSpPr>
            <p:cNvPr id="73" name="Google Shape;73;p13"/>
            <p:cNvSpPr/>
            <p:nvPr/>
          </p:nvSpPr>
          <p:spPr>
            <a:xfrm>
              <a:off x="342000" y="4218980"/>
              <a:ext cx="1258200" cy="546300"/>
            </a:xfrm>
            <a:prstGeom prst="octagon">
              <a:avLst>
                <a:gd fmla="val 29289" name="adj"/>
              </a:avLst>
            </a:prstGeom>
            <a:solidFill>
              <a:schemeClr val="lt1"/>
            </a:solidFill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342000" y="4980980"/>
              <a:ext cx="1258200" cy="546300"/>
            </a:xfrm>
            <a:prstGeom prst="octagon">
              <a:avLst>
                <a:gd fmla="val 29289" name="adj"/>
              </a:avLst>
            </a:prstGeom>
            <a:solidFill>
              <a:schemeClr val="lt1"/>
            </a:solidFill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5" name="Google Shape;75;p13"/>
            <p:cNvGrpSpPr/>
            <p:nvPr/>
          </p:nvGrpSpPr>
          <p:grpSpPr>
            <a:xfrm>
              <a:off x="1709188" y="4459227"/>
              <a:ext cx="1289700" cy="687054"/>
              <a:chOff x="1709188" y="1329577"/>
              <a:chExt cx="1289700" cy="687054"/>
            </a:xfrm>
          </p:grpSpPr>
          <p:sp>
            <p:nvSpPr>
              <p:cNvPr id="76" name="Google Shape;76;p13"/>
              <p:cNvSpPr txBox="1"/>
              <p:nvPr/>
            </p:nvSpPr>
            <p:spPr>
              <a:xfrm>
                <a:off x="1709188" y="1329577"/>
                <a:ext cx="12897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7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GREAT-GRANDMOTHER</a:t>
                </a:r>
                <a:endParaRPr b="1" sz="7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77" name="Google Shape;77;p13"/>
              <p:cNvSpPr/>
              <p:nvPr/>
            </p:nvSpPr>
            <p:spPr>
              <a:xfrm>
                <a:off x="1724938" y="1470330"/>
                <a:ext cx="1258200" cy="546300"/>
              </a:xfrm>
              <a:prstGeom prst="octagon">
                <a:avLst>
                  <a:gd fmla="val 29289" name="adj"/>
                </a:avLst>
              </a:prstGeom>
              <a:solidFill>
                <a:schemeClr val="lt1"/>
              </a:solidFill>
              <a:ln cap="flat" cmpd="sng" w="19050">
                <a:solidFill>
                  <a:schemeClr val="dk1"/>
                </a:solidFill>
                <a:prstDash val="dash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78" name="Google Shape;78;p13"/>
            <p:cNvSpPr/>
            <p:nvPr/>
          </p:nvSpPr>
          <p:spPr>
            <a:xfrm>
              <a:off x="342000" y="5798605"/>
              <a:ext cx="1258200" cy="546300"/>
            </a:xfrm>
            <a:prstGeom prst="octagon">
              <a:avLst>
                <a:gd fmla="val 29289" name="adj"/>
              </a:avLst>
            </a:prstGeom>
            <a:solidFill>
              <a:schemeClr val="lt1"/>
            </a:solidFill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342000" y="6560605"/>
              <a:ext cx="1258200" cy="546300"/>
            </a:xfrm>
            <a:prstGeom prst="octagon">
              <a:avLst>
                <a:gd fmla="val 29289" name="adj"/>
              </a:avLst>
            </a:prstGeom>
            <a:solidFill>
              <a:schemeClr val="lt1"/>
            </a:solidFill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80" name="Google Shape;80;p13"/>
            <p:cNvGrpSpPr/>
            <p:nvPr/>
          </p:nvGrpSpPr>
          <p:grpSpPr>
            <a:xfrm>
              <a:off x="1709188" y="6038852"/>
              <a:ext cx="1289700" cy="687054"/>
              <a:chOff x="1709188" y="2909202"/>
              <a:chExt cx="1289700" cy="687054"/>
            </a:xfrm>
          </p:grpSpPr>
          <p:sp>
            <p:nvSpPr>
              <p:cNvPr id="81" name="Google Shape;81;p13"/>
              <p:cNvSpPr/>
              <p:nvPr/>
            </p:nvSpPr>
            <p:spPr>
              <a:xfrm>
                <a:off x="1724938" y="3049955"/>
                <a:ext cx="1258200" cy="546300"/>
              </a:xfrm>
              <a:prstGeom prst="octagon">
                <a:avLst>
                  <a:gd fmla="val 29289" name="adj"/>
                </a:avLst>
              </a:prstGeom>
              <a:solidFill>
                <a:schemeClr val="lt1"/>
              </a:solidFill>
              <a:ln cap="flat" cmpd="sng" w="19050">
                <a:solidFill>
                  <a:schemeClr val="dk1"/>
                </a:solidFill>
                <a:prstDash val="dash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" name="Google Shape;82;p13"/>
              <p:cNvSpPr txBox="1"/>
              <p:nvPr/>
            </p:nvSpPr>
            <p:spPr>
              <a:xfrm>
                <a:off x="1709188" y="2909202"/>
                <a:ext cx="12897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7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GREAT-GRANDFATHER</a:t>
                </a:r>
                <a:endParaRPr b="1" sz="7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83" name="Google Shape;83;p13"/>
            <p:cNvGrpSpPr/>
            <p:nvPr/>
          </p:nvGrpSpPr>
          <p:grpSpPr>
            <a:xfrm>
              <a:off x="2736213" y="5249039"/>
              <a:ext cx="1289700" cy="687054"/>
              <a:chOff x="2736213" y="2156127"/>
              <a:chExt cx="1289700" cy="687054"/>
            </a:xfrm>
          </p:grpSpPr>
          <p:sp>
            <p:nvSpPr>
              <p:cNvPr id="84" name="Google Shape;84;p13"/>
              <p:cNvSpPr/>
              <p:nvPr/>
            </p:nvSpPr>
            <p:spPr>
              <a:xfrm>
                <a:off x="2751963" y="2296880"/>
                <a:ext cx="1258200" cy="546300"/>
              </a:xfrm>
              <a:prstGeom prst="octagon">
                <a:avLst>
                  <a:gd fmla="val 29289" name="adj"/>
                </a:avLst>
              </a:prstGeom>
              <a:solidFill>
                <a:schemeClr val="lt1"/>
              </a:solidFill>
              <a:ln cap="flat" cmpd="sng" w="19050">
                <a:solidFill>
                  <a:schemeClr val="dk1"/>
                </a:solidFill>
                <a:prstDash val="dash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" name="Google Shape;85;p13"/>
              <p:cNvSpPr txBox="1"/>
              <p:nvPr/>
            </p:nvSpPr>
            <p:spPr>
              <a:xfrm>
                <a:off x="2736213" y="2156127"/>
                <a:ext cx="12897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7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GRANDFATHER</a:t>
                </a:r>
                <a:endParaRPr b="1" sz="7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</p:grpSp>
      <p:grpSp>
        <p:nvGrpSpPr>
          <p:cNvPr id="86" name="Google Shape;86;p13"/>
          <p:cNvGrpSpPr/>
          <p:nvPr/>
        </p:nvGrpSpPr>
        <p:grpSpPr>
          <a:xfrm flipH="1">
            <a:off x="6648550" y="1089330"/>
            <a:ext cx="3683913" cy="2887925"/>
            <a:chOff x="342000" y="1089330"/>
            <a:chExt cx="3683913" cy="2887925"/>
          </a:xfrm>
        </p:grpSpPr>
        <p:sp>
          <p:nvSpPr>
            <p:cNvPr id="87" name="Google Shape;87;p13"/>
            <p:cNvSpPr/>
            <p:nvPr/>
          </p:nvSpPr>
          <p:spPr>
            <a:xfrm>
              <a:off x="342000" y="1089330"/>
              <a:ext cx="1258200" cy="546300"/>
            </a:xfrm>
            <a:prstGeom prst="octagon">
              <a:avLst>
                <a:gd fmla="val 29289" name="adj"/>
              </a:avLst>
            </a:prstGeom>
            <a:solidFill>
              <a:schemeClr val="lt1"/>
            </a:solidFill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342000" y="1851330"/>
              <a:ext cx="1258200" cy="546300"/>
            </a:xfrm>
            <a:prstGeom prst="octagon">
              <a:avLst>
                <a:gd fmla="val 29289" name="adj"/>
              </a:avLst>
            </a:prstGeom>
            <a:solidFill>
              <a:schemeClr val="lt1"/>
            </a:solidFill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89" name="Google Shape;89;p13"/>
            <p:cNvGrpSpPr/>
            <p:nvPr/>
          </p:nvGrpSpPr>
          <p:grpSpPr>
            <a:xfrm>
              <a:off x="1709188" y="1329577"/>
              <a:ext cx="1289700" cy="687054"/>
              <a:chOff x="1709188" y="1329577"/>
              <a:chExt cx="1289700" cy="687054"/>
            </a:xfrm>
          </p:grpSpPr>
          <p:sp>
            <p:nvSpPr>
              <p:cNvPr id="90" name="Google Shape;90;p13"/>
              <p:cNvSpPr txBox="1"/>
              <p:nvPr/>
            </p:nvSpPr>
            <p:spPr>
              <a:xfrm>
                <a:off x="1709188" y="1329577"/>
                <a:ext cx="12897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7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GREAT-GRANDMOTHER</a:t>
                </a:r>
                <a:endParaRPr b="1" sz="7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91" name="Google Shape;91;p13"/>
              <p:cNvSpPr/>
              <p:nvPr/>
            </p:nvSpPr>
            <p:spPr>
              <a:xfrm>
                <a:off x="1724938" y="1470330"/>
                <a:ext cx="1258200" cy="546300"/>
              </a:xfrm>
              <a:prstGeom prst="octagon">
                <a:avLst>
                  <a:gd fmla="val 29289" name="adj"/>
                </a:avLst>
              </a:prstGeom>
              <a:solidFill>
                <a:schemeClr val="lt1"/>
              </a:solidFill>
              <a:ln cap="flat" cmpd="sng" w="19050">
                <a:solidFill>
                  <a:schemeClr val="dk1"/>
                </a:solidFill>
                <a:prstDash val="dash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92" name="Google Shape;92;p13"/>
            <p:cNvSpPr/>
            <p:nvPr/>
          </p:nvSpPr>
          <p:spPr>
            <a:xfrm>
              <a:off x="342000" y="2668955"/>
              <a:ext cx="1258200" cy="546300"/>
            </a:xfrm>
            <a:prstGeom prst="octagon">
              <a:avLst>
                <a:gd fmla="val 29289" name="adj"/>
              </a:avLst>
            </a:prstGeom>
            <a:solidFill>
              <a:schemeClr val="lt1"/>
            </a:solidFill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342000" y="3430955"/>
              <a:ext cx="1258200" cy="546300"/>
            </a:xfrm>
            <a:prstGeom prst="octagon">
              <a:avLst>
                <a:gd fmla="val 29289" name="adj"/>
              </a:avLst>
            </a:prstGeom>
            <a:solidFill>
              <a:schemeClr val="lt1"/>
            </a:solidFill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94" name="Google Shape;94;p13"/>
            <p:cNvGrpSpPr/>
            <p:nvPr/>
          </p:nvGrpSpPr>
          <p:grpSpPr>
            <a:xfrm>
              <a:off x="1709188" y="2915118"/>
              <a:ext cx="1289700" cy="681138"/>
              <a:chOff x="1709188" y="2915118"/>
              <a:chExt cx="1289700" cy="681138"/>
            </a:xfrm>
          </p:grpSpPr>
          <p:sp>
            <p:nvSpPr>
              <p:cNvPr id="95" name="Google Shape;95;p13"/>
              <p:cNvSpPr/>
              <p:nvPr/>
            </p:nvSpPr>
            <p:spPr>
              <a:xfrm>
                <a:off x="1724938" y="3049955"/>
                <a:ext cx="1258200" cy="546300"/>
              </a:xfrm>
              <a:prstGeom prst="octagon">
                <a:avLst>
                  <a:gd fmla="val 29289" name="adj"/>
                </a:avLst>
              </a:prstGeom>
              <a:solidFill>
                <a:schemeClr val="lt1"/>
              </a:solidFill>
              <a:ln cap="flat" cmpd="sng" w="19050">
                <a:solidFill>
                  <a:schemeClr val="dk1"/>
                </a:solidFill>
                <a:prstDash val="dash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" name="Google Shape;96;p13"/>
              <p:cNvSpPr txBox="1"/>
              <p:nvPr/>
            </p:nvSpPr>
            <p:spPr>
              <a:xfrm>
                <a:off x="1709188" y="2915118"/>
                <a:ext cx="12897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7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GREAT-GRANDFATHER</a:t>
                </a:r>
                <a:endParaRPr b="1" sz="7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97" name="Google Shape;97;p13"/>
            <p:cNvGrpSpPr/>
            <p:nvPr/>
          </p:nvGrpSpPr>
          <p:grpSpPr>
            <a:xfrm>
              <a:off x="2736213" y="2119389"/>
              <a:ext cx="1289700" cy="687054"/>
              <a:chOff x="2736213" y="2156127"/>
              <a:chExt cx="1289700" cy="687054"/>
            </a:xfrm>
          </p:grpSpPr>
          <p:sp>
            <p:nvSpPr>
              <p:cNvPr id="98" name="Google Shape;98;p13"/>
              <p:cNvSpPr/>
              <p:nvPr/>
            </p:nvSpPr>
            <p:spPr>
              <a:xfrm>
                <a:off x="2751963" y="2296880"/>
                <a:ext cx="1258200" cy="546300"/>
              </a:xfrm>
              <a:prstGeom prst="octagon">
                <a:avLst>
                  <a:gd fmla="val 29289" name="adj"/>
                </a:avLst>
              </a:prstGeom>
              <a:solidFill>
                <a:schemeClr val="lt1"/>
              </a:solidFill>
              <a:ln cap="flat" cmpd="sng" w="19050">
                <a:solidFill>
                  <a:schemeClr val="dk1"/>
                </a:solidFill>
                <a:prstDash val="dash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" name="Google Shape;99;p13"/>
              <p:cNvSpPr txBox="1"/>
              <p:nvPr/>
            </p:nvSpPr>
            <p:spPr>
              <a:xfrm>
                <a:off x="2736213" y="2156127"/>
                <a:ext cx="12897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7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GRANDMOTHER</a:t>
                </a:r>
                <a:endParaRPr b="1" sz="7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</p:grpSp>
      <p:grpSp>
        <p:nvGrpSpPr>
          <p:cNvPr id="100" name="Google Shape;100;p13"/>
          <p:cNvGrpSpPr/>
          <p:nvPr/>
        </p:nvGrpSpPr>
        <p:grpSpPr>
          <a:xfrm flipH="1">
            <a:off x="6648550" y="4239914"/>
            <a:ext cx="3683913" cy="2887925"/>
            <a:chOff x="342000" y="4218980"/>
            <a:chExt cx="3683913" cy="2887925"/>
          </a:xfrm>
        </p:grpSpPr>
        <p:sp>
          <p:nvSpPr>
            <p:cNvPr id="101" name="Google Shape;101;p13"/>
            <p:cNvSpPr/>
            <p:nvPr/>
          </p:nvSpPr>
          <p:spPr>
            <a:xfrm>
              <a:off x="342000" y="4218980"/>
              <a:ext cx="1258200" cy="546300"/>
            </a:xfrm>
            <a:prstGeom prst="octagon">
              <a:avLst>
                <a:gd fmla="val 29289" name="adj"/>
              </a:avLst>
            </a:prstGeom>
            <a:solidFill>
              <a:schemeClr val="lt1"/>
            </a:solidFill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342000" y="4980980"/>
              <a:ext cx="1258200" cy="546300"/>
            </a:xfrm>
            <a:prstGeom prst="octagon">
              <a:avLst>
                <a:gd fmla="val 29289" name="adj"/>
              </a:avLst>
            </a:prstGeom>
            <a:solidFill>
              <a:schemeClr val="lt1"/>
            </a:solidFill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03" name="Google Shape;103;p13"/>
            <p:cNvGrpSpPr/>
            <p:nvPr/>
          </p:nvGrpSpPr>
          <p:grpSpPr>
            <a:xfrm>
              <a:off x="1709188" y="4459227"/>
              <a:ext cx="1289700" cy="687054"/>
              <a:chOff x="1709188" y="1329577"/>
              <a:chExt cx="1289700" cy="687054"/>
            </a:xfrm>
          </p:grpSpPr>
          <p:sp>
            <p:nvSpPr>
              <p:cNvPr id="104" name="Google Shape;104;p13"/>
              <p:cNvSpPr txBox="1"/>
              <p:nvPr/>
            </p:nvSpPr>
            <p:spPr>
              <a:xfrm>
                <a:off x="1709188" y="1329577"/>
                <a:ext cx="12897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7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GREAT-GRANDMOTHER</a:t>
                </a:r>
                <a:endParaRPr b="1" sz="7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05" name="Google Shape;105;p13"/>
              <p:cNvSpPr/>
              <p:nvPr/>
            </p:nvSpPr>
            <p:spPr>
              <a:xfrm>
                <a:off x="1724938" y="1470330"/>
                <a:ext cx="1258200" cy="546300"/>
              </a:xfrm>
              <a:prstGeom prst="octagon">
                <a:avLst>
                  <a:gd fmla="val 29289" name="adj"/>
                </a:avLst>
              </a:prstGeom>
              <a:solidFill>
                <a:schemeClr val="lt1"/>
              </a:solidFill>
              <a:ln cap="flat" cmpd="sng" w="19050">
                <a:solidFill>
                  <a:schemeClr val="dk1"/>
                </a:solidFill>
                <a:prstDash val="dash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06" name="Google Shape;106;p13"/>
            <p:cNvSpPr/>
            <p:nvPr/>
          </p:nvSpPr>
          <p:spPr>
            <a:xfrm>
              <a:off x="342000" y="5798605"/>
              <a:ext cx="1258200" cy="546300"/>
            </a:xfrm>
            <a:prstGeom prst="octagon">
              <a:avLst>
                <a:gd fmla="val 29289" name="adj"/>
              </a:avLst>
            </a:prstGeom>
            <a:solidFill>
              <a:schemeClr val="lt1"/>
            </a:solidFill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342000" y="6560605"/>
              <a:ext cx="1258200" cy="546300"/>
            </a:xfrm>
            <a:prstGeom prst="octagon">
              <a:avLst>
                <a:gd fmla="val 29289" name="adj"/>
              </a:avLst>
            </a:prstGeom>
            <a:solidFill>
              <a:schemeClr val="lt1"/>
            </a:solidFill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08" name="Google Shape;108;p13"/>
            <p:cNvGrpSpPr/>
            <p:nvPr/>
          </p:nvGrpSpPr>
          <p:grpSpPr>
            <a:xfrm>
              <a:off x="1709188" y="6038852"/>
              <a:ext cx="1289700" cy="687054"/>
              <a:chOff x="1709188" y="2909202"/>
              <a:chExt cx="1289700" cy="687054"/>
            </a:xfrm>
          </p:grpSpPr>
          <p:sp>
            <p:nvSpPr>
              <p:cNvPr id="109" name="Google Shape;109;p13"/>
              <p:cNvSpPr/>
              <p:nvPr/>
            </p:nvSpPr>
            <p:spPr>
              <a:xfrm>
                <a:off x="1724938" y="3049955"/>
                <a:ext cx="1258200" cy="546300"/>
              </a:xfrm>
              <a:prstGeom prst="octagon">
                <a:avLst>
                  <a:gd fmla="val 29289" name="adj"/>
                </a:avLst>
              </a:prstGeom>
              <a:solidFill>
                <a:schemeClr val="lt1"/>
              </a:solidFill>
              <a:ln cap="flat" cmpd="sng" w="19050">
                <a:solidFill>
                  <a:schemeClr val="dk1"/>
                </a:solidFill>
                <a:prstDash val="dash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" name="Google Shape;110;p13"/>
              <p:cNvSpPr txBox="1"/>
              <p:nvPr/>
            </p:nvSpPr>
            <p:spPr>
              <a:xfrm>
                <a:off x="1709188" y="2909202"/>
                <a:ext cx="12897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7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GREAT-GRANDFATHER</a:t>
                </a:r>
                <a:endParaRPr b="1" sz="7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11" name="Google Shape;111;p13"/>
            <p:cNvGrpSpPr/>
            <p:nvPr/>
          </p:nvGrpSpPr>
          <p:grpSpPr>
            <a:xfrm>
              <a:off x="2736213" y="5249039"/>
              <a:ext cx="1289700" cy="687054"/>
              <a:chOff x="2736213" y="2156127"/>
              <a:chExt cx="1289700" cy="687054"/>
            </a:xfrm>
          </p:grpSpPr>
          <p:sp>
            <p:nvSpPr>
              <p:cNvPr id="112" name="Google Shape;112;p13"/>
              <p:cNvSpPr/>
              <p:nvPr/>
            </p:nvSpPr>
            <p:spPr>
              <a:xfrm>
                <a:off x="2751963" y="2296880"/>
                <a:ext cx="1258200" cy="546300"/>
              </a:xfrm>
              <a:prstGeom prst="octagon">
                <a:avLst>
                  <a:gd fmla="val 29289" name="adj"/>
                </a:avLst>
              </a:prstGeom>
              <a:solidFill>
                <a:schemeClr val="lt1"/>
              </a:solidFill>
              <a:ln cap="flat" cmpd="sng" w="19050">
                <a:solidFill>
                  <a:schemeClr val="dk1"/>
                </a:solidFill>
                <a:prstDash val="dash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" name="Google Shape;113;p13"/>
              <p:cNvSpPr txBox="1"/>
              <p:nvPr/>
            </p:nvSpPr>
            <p:spPr>
              <a:xfrm>
                <a:off x="2736213" y="2156127"/>
                <a:ext cx="12897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7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GRANDFATHER</a:t>
                </a:r>
                <a:endParaRPr b="1" sz="7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</p:grpSp>
      <p:grpSp>
        <p:nvGrpSpPr>
          <p:cNvPr id="114" name="Google Shape;114;p13"/>
          <p:cNvGrpSpPr/>
          <p:nvPr/>
        </p:nvGrpSpPr>
        <p:grpSpPr>
          <a:xfrm>
            <a:off x="3817488" y="3760073"/>
            <a:ext cx="1289700" cy="687054"/>
            <a:chOff x="2736213" y="2156127"/>
            <a:chExt cx="1289700" cy="687054"/>
          </a:xfrm>
        </p:grpSpPr>
        <p:sp>
          <p:nvSpPr>
            <p:cNvPr id="115" name="Google Shape;115;p13"/>
            <p:cNvSpPr/>
            <p:nvPr/>
          </p:nvSpPr>
          <p:spPr>
            <a:xfrm>
              <a:off x="2751963" y="2296880"/>
              <a:ext cx="1258200" cy="546300"/>
            </a:xfrm>
            <a:prstGeom prst="octagon">
              <a:avLst>
                <a:gd fmla="val 29289" name="adj"/>
              </a:avLst>
            </a:prstGeom>
            <a:solidFill>
              <a:schemeClr val="lt1"/>
            </a:solidFill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2736213" y="2156127"/>
              <a:ext cx="12897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7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MOTHER</a:t>
              </a:r>
              <a:endParaRPr b="1" sz="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117" name="Google Shape;117;p13"/>
          <p:cNvGrpSpPr/>
          <p:nvPr/>
        </p:nvGrpSpPr>
        <p:grpSpPr>
          <a:xfrm>
            <a:off x="5596363" y="3760073"/>
            <a:ext cx="1289700" cy="687054"/>
            <a:chOff x="2736213" y="2156127"/>
            <a:chExt cx="1289700" cy="687054"/>
          </a:xfrm>
        </p:grpSpPr>
        <p:sp>
          <p:nvSpPr>
            <p:cNvPr id="118" name="Google Shape;118;p13"/>
            <p:cNvSpPr/>
            <p:nvPr/>
          </p:nvSpPr>
          <p:spPr>
            <a:xfrm>
              <a:off x="2751963" y="2296880"/>
              <a:ext cx="1258200" cy="546300"/>
            </a:xfrm>
            <a:prstGeom prst="octagon">
              <a:avLst>
                <a:gd fmla="val 29289" name="adj"/>
              </a:avLst>
            </a:prstGeom>
            <a:solidFill>
              <a:schemeClr val="lt1"/>
            </a:solidFill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2736213" y="2156127"/>
              <a:ext cx="12897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7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FATHER</a:t>
              </a:r>
              <a:endParaRPr b="1" sz="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sp>
        <p:nvSpPr>
          <p:cNvPr id="120" name="Google Shape;120;p13"/>
          <p:cNvSpPr/>
          <p:nvPr/>
        </p:nvSpPr>
        <p:spPr>
          <a:xfrm>
            <a:off x="4438425" y="6183524"/>
            <a:ext cx="1797600" cy="780600"/>
          </a:xfrm>
          <a:prstGeom prst="octagon">
            <a:avLst>
              <a:gd fmla="val 29289" name="adj"/>
            </a:avLst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latin typeface="Comfortaa"/>
                <a:ea typeface="Comfortaa"/>
                <a:cs typeface="Comfortaa"/>
                <a:sym typeface="Comfortaa"/>
              </a:rPr>
              <a:t>ME</a:t>
            </a:r>
            <a:endParaRPr b="1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