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our Gumm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SourGummy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ourGummy-regular.fntdata"/><Relationship Id="rId8" Type="http://schemas.openxmlformats.org/officeDocument/2006/relationships/font" Target="fonts/SourGumm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10.png"/><Relationship Id="rId13" Type="http://schemas.openxmlformats.org/officeDocument/2006/relationships/image" Target="../media/image3.png"/><Relationship Id="rId1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1.png"/><Relationship Id="rId15" Type="http://schemas.openxmlformats.org/officeDocument/2006/relationships/image" Target="../media/image13.png"/><Relationship Id="rId14" Type="http://schemas.openxmlformats.org/officeDocument/2006/relationships/image" Target="../media/image12.png"/><Relationship Id="rId5" Type="http://schemas.openxmlformats.org/officeDocument/2006/relationships/image" Target="../media/image8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47350" y="251850"/>
            <a:ext cx="7092600" cy="10153500"/>
          </a:xfrm>
          <a:prstGeom prst="roundRect">
            <a:avLst>
              <a:gd fmla="val 249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730650" y="2279588"/>
            <a:ext cx="6191715" cy="7685287"/>
            <a:chOff x="730650" y="2279588"/>
            <a:chExt cx="6191715" cy="7685287"/>
          </a:xfrm>
        </p:grpSpPr>
        <p:pic>
          <p:nvPicPr>
            <p:cNvPr id="56" name="Google Shape;56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753400" y="8944850"/>
              <a:ext cx="1658850" cy="951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366018" y="6565291"/>
              <a:ext cx="1369575" cy="13759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Google Shape;58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855175" y="2486563"/>
              <a:ext cx="991150" cy="15340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 title="Ресурс 4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224537" y="7155278"/>
              <a:ext cx="1499325" cy="1129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13" title="Ресурс 5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901611" y="8295679"/>
              <a:ext cx="1606200" cy="16691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 title="Ресурс 6@2x.png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5253515" y="8558719"/>
              <a:ext cx="1436525" cy="1263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 title="Ресурс 7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687265" y="4288762"/>
              <a:ext cx="1235100" cy="20901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 title="Ресурс 8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2712158" y="2279588"/>
              <a:ext cx="1606200" cy="19160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 title="Ресурс 9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4363528" y="4382151"/>
              <a:ext cx="680775" cy="1836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 title="Ресурс 10@2x.png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5171125" y="2484844"/>
              <a:ext cx="1606199" cy="13469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3" title="Ресурс 11@2x.png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2529433" y="4500706"/>
              <a:ext cx="1073930" cy="2556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3" title="Ресурс 12@2x.png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843907" y="4523238"/>
              <a:ext cx="991150" cy="19378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3" title="Ресурс 13@2x.png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730650" y="6997998"/>
              <a:ext cx="1546434" cy="15400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9" name="Google Shape;69;p13"/>
          <p:cNvGrpSpPr/>
          <p:nvPr/>
        </p:nvGrpSpPr>
        <p:grpSpPr>
          <a:xfrm>
            <a:off x="581250" y="1012500"/>
            <a:ext cx="6397500" cy="897900"/>
            <a:chOff x="581250" y="1012500"/>
            <a:chExt cx="6397500" cy="897900"/>
          </a:xfrm>
        </p:grpSpPr>
        <p:sp>
          <p:nvSpPr>
            <p:cNvPr id="70" name="Google Shape;70;p13"/>
            <p:cNvSpPr txBox="1"/>
            <p:nvPr/>
          </p:nvSpPr>
          <p:spPr>
            <a:xfrm>
              <a:off x="581250" y="1012500"/>
              <a:ext cx="6397500" cy="646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200">
                  <a:latin typeface="Sour Gummy"/>
                  <a:ea typeface="Sour Gummy"/>
                  <a:cs typeface="Sour Gummy"/>
                  <a:sym typeface="Sour Gummy"/>
                </a:rPr>
                <a:t>LIVING OR NOT LIVING?</a:t>
              </a:r>
              <a:endParaRPr b="1" sz="42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581250" y="1695000"/>
              <a:ext cx="63975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Sour Gummy"/>
                  <a:ea typeface="Sour Gummy"/>
                  <a:cs typeface="Sour Gummy"/>
                  <a:sym typeface="Sour Gummy"/>
                </a:rPr>
                <a:t>Color the living things blue and the non living things yellow.</a:t>
              </a:r>
              <a:endParaRPr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532500" y="430717"/>
            <a:ext cx="6487500" cy="390008"/>
            <a:chOff x="532500" y="430717"/>
            <a:chExt cx="6487500" cy="390008"/>
          </a:xfrm>
        </p:grpSpPr>
        <p:sp>
          <p:nvSpPr>
            <p:cNvPr id="73" name="Google Shape;73;p13"/>
            <p:cNvSpPr/>
            <p:nvPr/>
          </p:nvSpPr>
          <p:spPr>
            <a:xfrm>
              <a:off x="532500" y="430717"/>
              <a:ext cx="6487500" cy="390000"/>
            </a:xfrm>
            <a:prstGeom prst="roundRect">
              <a:avLst>
                <a:gd fmla="val 16667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300">
                  <a:latin typeface="Sour Gummy"/>
                  <a:ea typeface="Sour Gummy"/>
                  <a:cs typeface="Sour Gummy"/>
                  <a:sym typeface="Sour Gummy"/>
                </a:rPr>
                <a:t>Name:</a:t>
              </a:r>
              <a:endParaRPr sz="2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4294478" y="430725"/>
              <a:ext cx="2725500" cy="3900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300">
                  <a:latin typeface="Sour Gummy"/>
                  <a:ea typeface="Sour Gummy"/>
                  <a:cs typeface="Sour Gummy"/>
                  <a:sym typeface="Sour Gummy"/>
                </a:rPr>
                <a:t>Date:</a:t>
              </a:r>
              <a:endParaRPr sz="23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