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 SemiBold"/>
      <p:regular r:id="rId7"/>
      <p:bold r:id="rId8"/>
      <p:italic r:id="rId9"/>
      <p:boldItalic r:id="rId10"/>
    </p:embeddedFont>
    <p:embeddedFont>
      <p:font typeface="Caveat"/>
      <p:regular r:id="rId11"/>
      <p:bold r:id="rId12"/>
    </p:embeddedFont>
    <p:embeddedFont>
      <p:font typeface="Luckiest Guy"/>
      <p:regular r:id="rId13"/>
    </p:embeddedFont>
    <p:embeddedFont>
      <p:font typeface="Caveat Brush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871">
          <p15:clr>
            <a:srgbClr val="A4A3A4"/>
          </p15:clr>
        </p15:guide>
        <p15:guide id="2" pos="4309">
          <p15:clr>
            <a:srgbClr val="A4A3A4"/>
          </p15:clr>
        </p15:guide>
        <p15:guide id="3" pos="454">
          <p15:clr>
            <a:srgbClr val="9AA0A6"/>
          </p15:clr>
        </p15:guide>
        <p15:guide id="4" orient="horz" pos="6520">
          <p15:clr>
            <a:srgbClr val="9AA0A6"/>
          </p15:clr>
        </p15:guide>
        <p15:guide id="5" orient="horz" pos="211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871" orient="horz"/>
        <p:guide pos="4309"/>
        <p:guide pos="454"/>
        <p:guide pos="6520" orient="horz"/>
        <p:guide pos="2116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veat-regular.fntdata"/><Relationship Id="rId10" Type="http://schemas.openxmlformats.org/officeDocument/2006/relationships/font" Target="fonts/RalewaySemiBold-boldItalic.fntdata"/><Relationship Id="rId13" Type="http://schemas.openxmlformats.org/officeDocument/2006/relationships/font" Target="fonts/LuckiestGuy-regular.fntdata"/><Relationship Id="rId12" Type="http://schemas.openxmlformats.org/officeDocument/2006/relationships/font" Target="fonts/Cavea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SemiBold-italic.fntdata"/><Relationship Id="rId14" Type="http://schemas.openxmlformats.org/officeDocument/2006/relationships/font" Target="fonts/CaveatBrush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alewaySemiBold-regular.fntdata"/><Relationship Id="rId8" Type="http://schemas.openxmlformats.org/officeDocument/2006/relationships/font" Target="fonts/Raleway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7.png"/><Relationship Id="rId10" Type="http://schemas.openxmlformats.org/officeDocument/2006/relationships/image" Target="../media/image3.png"/><Relationship Id="rId13" Type="http://schemas.openxmlformats.org/officeDocument/2006/relationships/image" Target="../media/image12.png"/><Relationship Id="rId1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Relationship Id="rId4" Type="http://schemas.openxmlformats.org/officeDocument/2006/relationships/image" Target="../media/image1.png"/><Relationship Id="rId9" Type="http://schemas.openxmlformats.org/officeDocument/2006/relationships/image" Target="../media/image2.png"/><Relationship Id="rId14" Type="http://schemas.openxmlformats.org/officeDocument/2006/relationships/image" Target="../media/image9.png"/><Relationship Id="rId5" Type="http://schemas.openxmlformats.org/officeDocument/2006/relationships/image" Target="../media/image5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0"/>
            <a:ext cx="7560001" cy="10692374"/>
            <a:chOff x="0" y="0"/>
            <a:chExt cx="7560001" cy="10692374"/>
          </a:xfrm>
        </p:grpSpPr>
        <p:sp>
          <p:nvSpPr>
            <p:cNvPr id="55" name="Google Shape;55;p13"/>
            <p:cNvSpPr/>
            <p:nvPr/>
          </p:nvSpPr>
          <p:spPr>
            <a:xfrm>
              <a:off x="0" y="0"/>
              <a:ext cx="7560000" cy="10692000"/>
            </a:xfrm>
            <a:prstGeom prst="rect">
              <a:avLst/>
            </a:prstGeom>
            <a:solidFill>
              <a:srgbClr val="F4EFE9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pic>
          <p:nvPicPr>
            <p:cNvPr id="56" name="Google Shape;56;p13"/>
            <p:cNvPicPr preferRelativeResize="0"/>
            <p:nvPr/>
          </p:nvPicPr>
          <p:blipFill rotWithShape="1">
            <a:blip r:embed="rId3">
              <a:alphaModFix/>
            </a:blip>
            <a:srcRect b="16387" l="27557" r="0" t="0"/>
            <a:stretch/>
          </p:blipFill>
          <p:spPr>
            <a:xfrm>
              <a:off x="0" y="7299175"/>
              <a:ext cx="2764225" cy="33931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4">
              <a:alphaModFix/>
            </a:blip>
            <a:srcRect b="0" l="0" r="40109" t="0"/>
            <a:stretch/>
          </p:blipFill>
          <p:spPr>
            <a:xfrm>
              <a:off x="6438900" y="384000"/>
              <a:ext cx="1121099" cy="49214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5">
              <a:alphaModFix/>
            </a:blip>
            <a:srcRect b="0" l="0" r="28881" t="0"/>
            <a:stretch/>
          </p:blipFill>
          <p:spPr>
            <a:xfrm>
              <a:off x="4640100" y="7040575"/>
              <a:ext cx="2919901" cy="33380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6">
              <a:alphaModFix/>
            </a:blip>
            <a:srcRect b="0" l="25295" r="0" t="44475"/>
            <a:stretch/>
          </p:blipFill>
          <p:spPr>
            <a:xfrm>
              <a:off x="0" y="0"/>
              <a:ext cx="2257025" cy="17695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 rotWithShape="1">
            <a:blip r:embed="rId7">
              <a:alphaModFix/>
            </a:blip>
            <a:srcRect b="0" l="21715" r="0" t="0"/>
            <a:stretch/>
          </p:blipFill>
          <p:spPr>
            <a:xfrm>
              <a:off x="0" y="3510475"/>
              <a:ext cx="2295126" cy="333800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 rotWithShape="1">
            <a:blip r:embed="rId8">
              <a:alphaModFix/>
            </a:blip>
            <a:srcRect b="-9336" l="0" r="0" t="45779"/>
            <a:stretch/>
          </p:blipFill>
          <p:spPr>
            <a:xfrm>
              <a:off x="3639750" y="0"/>
              <a:ext cx="2684851" cy="384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226900" y="209550"/>
            <a:ext cx="7060660" cy="2087750"/>
            <a:chOff x="226900" y="209550"/>
            <a:chExt cx="7060660" cy="2087750"/>
          </a:xfrm>
        </p:grpSpPr>
        <p:pic>
          <p:nvPicPr>
            <p:cNvPr id="63" name="Google Shape;6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6396048" y="209550"/>
              <a:ext cx="891512" cy="2087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" name="Google Shape;64;p13"/>
            <p:cNvPicPr preferRelativeResize="0"/>
            <p:nvPr/>
          </p:nvPicPr>
          <p:blipFill>
            <a:blip r:embed="rId10">
              <a:alphaModFix/>
            </a:blip>
            <a:stretch>
              <a:fillRect/>
            </a:stretch>
          </p:blipFill>
          <p:spPr>
            <a:xfrm>
              <a:off x="226900" y="219075"/>
              <a:ext cx="823200" cy="19335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5" name="Google Shape;65;p13"/>
          <p:cNvSpPr txBox="1"/>
          <p:nvPr/>
        </p:nvSpPr>
        <p:spPr>
          <a:xfrm>
            <a:off x="1795950" y="337876"/>
            <a:ext cx="38157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200">
                <a:solidFill>
                  <a:srgbClr val="616189"/>
                </a:solidFill>
                <a:latin typeface="Caveat"/>
                <a:ea typeface="Caveat"/>
                <a:cs typeface="Caveat"/>
                <a:sym typeface="Caveat"/>
              </a:rPr>
              <a:t>Report Card</a:t>
            </a:r>
            <a:endParaRPr b="1" sz="4200">
              <a:solidFill>
                <a:srgbClr val="616189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720000" y="907575"/>
            <a:ext cx="6110100" cy="8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700">
                <a:solidFill>
                  <a:srgbClr val="D15664"/>
                </a:solidFill>
                <a:latin typeface="Luckiest Guy"/>
                <a:ea typeface="Luckiest Guy"/>
                <a:cs typeface="Luckiest Guy"/>
                <a:sym typeface="Luckiest Guy"/>
              </a:rPr>
              <a:t>Kindergarten</a:t>
            </a:r>
            <a:endParaRPr sz="5700">
              <a:solidFill>
                <a:srgbClr val="D15664"/>
              </a:solidFill>
              <a:latin typeface="Luckiest Guy"/>
              <a:ea typeface="Luckiest Guy"/>
              <a:cs typeface="Luckiest Guy"/>
              <a:sym typeface="Luckiest Guy"/>
            </a:endParaRPr>
          </a:p>
        </p:txBody>
      </p:sp>
      <p:grpSp>
        <p:nvGrpSpPr>
          <p:cNvPr id="67" name="Google Shape;67;p13"/>
          <p:cNvGrpSpPr/>
          <p:nvPr/>
        </p:nvGrpSpPr>
        <p:grpSpPr>
          <a:xfrm>
            <a:off x="720000" y="1907875"/>
            <a:ext cx="2857200" cy="311351"/>
            <a:chOff x="720000" y="1907875"/>
            <a:chExt cx="2857200" cy="311351"/>
          </a:xfrm>
        </p:grpSpPr>
        <p:sp>
          <p:nvSpPr>
            <p:cNvPr id="68" name="Google Shape;68;p13"/>
            <p:cNvSpPr txBox="1"/>
            <p:nvPr/>
          </p:nvSpPr>
          <p:spPr>
            <a:xfrm>
              <a:off x="720000" y="1907875"/>
              <a:ext cx="2857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Student class:</a:t>
              </a:r>
              <a:endParaRPr sz="1800">
                <a:solidFill>
                  <a:srgbClr val="6F3F3F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cxnSp>
          <p:nvCxnSpPr>
            <p:cNvPr id="69" name="Google Shape;69;p13"/>
            <p:cNvCxnSpPr/>
            <p:nvPr/>
          </p:nvCxnSpPr>
          <p:spPr>
            <a:xfrm>
              <a:off x="722075" y="2219226"/>
              <a:ext cx="2855100" cy="0"/>
            </a:xfrm>
            <a:prstGeom prst="straightConnector1">
              <a:avLst/>
            </a:prstGeom>
            <a:noFill/>
            <a:ln cap="flat" cmpd="sng" w="19050">
              <a:solidFill>
                <a:srgbClr val="E1D1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0" name="Google Shape;70;p13"/>
          <p:cNvGrpSpPr/>
          <p:nvPr/>
        </p:nvGrpSpPr>
        <p:grpSpPr>
          <a:xfrm>
            <a:off x="720000" y="2335400"/>
            <a:ext cx="2857200" cy="311351"/>
            <a:chOff x="720000" y="1907875"/>
            <a:chExt cx="2857200" cy="311351"/>
          </a:xfrm>
        </p:grpSpPr>
        <p:sp>
          <p:nvSpPr>
            <p:cNvPr id="71" name="Google Shape;71;p13"/>
            <p:cNvSpPr txBox="1"/>
            <p:nvPr/>
          </p:nvSpPr>
          <p:spPr>
            <a:xfrm>
              <a:off x="720000" y="1907875"/>
              <a:ext cx="2857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Class Adviser:</a:t>
              </a:r>
              <a:endParaRPr sz="1800">
                <a:solidFill>
                  <a:srgbClr val="6F3F3F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cxnSp>
          <p:nvCxnSpPr>
            <p:cNvPr id="72" name="Google Shape;72;p13"/>
            <p:cNvCxnSpPr/>
            <p:nvPr/>
          </p:nvCxnSpPr>
          <p:spPr>
            <a:xfrm>
              <a:off x="722075" y="2219226"/>
              <a:ext cx="2855100" cy="0"/>
            </a:xfrm>
            <a:prstGeom prst="straightConnector1">
              <a:avLst/>
            </a:prstGeom>
            <a:noFill/>
            <a:ln cap="flat" cmpd="sng" w="19050">
              <a:solidFill>
                <a:srgbClr val="E1D1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3" name="Google Shape;73;p13"/>
          <p:cNvGrpSpPr/>
          <p:nvPr/>
        </p:nvGrpSpPr>
        <p:grpSpPr>
          <a:xfrm>
            <a:off x="3982800" y="1907875"/>
            <a:ext cx="2857200" cy="311351"/>
            <a:chOff x="720000" y="1907875"/>
            <a:chExt cx="2857200" cy="311351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720000" y="1907875"/>
              <a:ext cx="2857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Level:</a:t>
              </a:r>
              <a:endParaRPr sz="1800">
                <a:solidFill>
                  <a:srgbClr val="6F3F3F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cxnSp>
          <p:nvCxnSpPr>
            <p:cNvPr id="75" name="Google Shape;75;p13"/>
            <p:cNvCxnSpPr/>
            <p:nvPr/>
          </p:nvCxnSpPr>
          <p:spPr>
            <a:xfrm>
              <a:off x="722075" y="2219226"/>
              <a:ext cx="2855100" cy="0"/>
            </a:xfrm>
            <a:prstGeom prst="straightConnector1">
              <a:avLst/>
            </a:prstGeom>
            <a:noFill/>
            <a:ln cap="flat" cmpd="sng" w="19050">
              <a:solidFill>
                <a:srgbClr val="E1D1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6" name="Google Shape;76;p13"/>
          <p:cNvGrpSpPr/>
          <p:nvPr/>
        </p:nvGrpSpPr>
        <p:grpSpPr>
          <a:xfrm>
            <a:off x="3982800" y="2335400"/>
            <a:ext cx="2857200" cy="311351"/>
            <a:chOff x="720000" y="1907875"/>
            <a:chExt cx="2857200" cy="311351"/>
          </a:xfrm>
        </p:grpSpPr>
        <p:sp>
          <p:nvSpPr>
            <p:cNvPr id="77" name="Google Shape;77;p13"/>
            <p:cNvSpPr txBox="1"/>
            <p:nvPr/>
          </p:nvSpPr>
          <p:spPr>
            <a:xfrm>
              <a:off x="720000" y="1907875"/>
              <a:ext cx="28572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Section:</a:t>
              </a:r>
              <a:endParaRPr sz="1800">
                <a:solidFill>
                  <a:srgbClr val="6F3F3F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cxnSp>
          <p:nvCxnSpPr>
            <p:cNvPr id="78" name="Google Shape;78;p13"/>
            <p:cNvCxnSpPr/>
            <p:nvPr/>
          </p:nvCxnSpPr>
          <p:spPr>
            <a:xfrm>
              <a:off x="722075" y="2219226"/>
              <a:ext cx="2855100" cy="0"/>
            </a:xfrm>
            <a:prstGeom prst="straightConnector1">
              <a:avLst/>
            </a:prstGeom>
            <a:noFill/>
            <a:ln cap="flat" cmpd="sng" w="19050">
              <a:solidFill>
                <a:srgbClr val="E1D1C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9" name="Google Shape;79;p13"/>
          <p:cNvGrpSpPr/>
          <p:nvPr/>
        </p:nvGrpSpPr>
        <p:grpSpPr>
          <a:xfrm>
            <a:off x="718950" y="2974425"/>
            <a:ext cx="2859300" cy="3279000"/>
            <a:chOff x="718950" y="2974425"/>
            <a:chExt cx="2859300" cy="3279000"/>
          </a:xfrm>
        </p:grpSpPr>
        <p:grpSp>
          <p:nvGrpSpPr>
            <p:cNvPr id="80" name="Google Shape;80;p13"/>
            <p:cNvGrpSpPr/>
            <p:nvPr/>
          </p:nvGrpSpPr>
          <p:grpSpPr>
            <a:xfrm>
              <a:off x="718950" y="2974425"/>
              <a:ext cx="2859300" cy="3279000"/>
              <a:chOff x="720000" y="2974425"/>
              <a:chExt cx="2859300" cy="32790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722075" y="2974425"/>
                <a:ext cx="2857200" cy="3279000"/>
              </a:xfrm>
              <a:prstGeom prst="roundRect">
                <a:avLst>
                  <a:gd fmla="val 2434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720000" y="2974425"/>
                <a:ext cx="2859300" cy="384000"/>
              </a:xfrm>
              <a:prstGeom prst="round2SameRect">
                <a:avLst>
                  <a:gd fmla="val 18646" name="adj1"/>
                  <a:gd fmla="val 0" name="adj2"/>
                </a:avLst>
              </a:prstGeom>
              <a:solidFill>
                <a:srgbClr val="61618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83" name="Google Shape;83;p13"/>
            <p:cNvSpPr txBox="1"/>
            <p:nvPr/>
          </p:nvSpPr>
          <p:spPr>
            <a:xfrm>
              <a:off x="932100" y="3043275"/>
              <a:ext cx="2433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LEARNING</a:t>
              </a:r>
              <a:endParaRPr sz="1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grpSp>
          <p:nvGrpSpPr>
            <p:cNvPr id="84" name="Google Shape;84;p13"/>
            <p:cNvGrpSpPr/>
            <p:nvPr/>
          </p:nvGrpSpPr>
          <p:grpSpPr>
            <a:xfrm>
              <a:off x="990375" y="3474575"/>
              <a:ext cx="2322000" cy="264975"/>
              <a:chOff x="990375" y="3474575"/>
              <a:chExt cx="2322000" cy="264975"/>
            </a:xfrm>
          </p:grpSpPr>
          <p:cxnSp>
            <p:nvCxnSpPr>
              <p:cNvPr id="85" name="Google Shape;85;p13"/>
              <p:cNvCxnSpPr/>
              <p:nvPr/>
            </p:nvCxnSpPr>
            <p:spPr>
              <a:xfrm>
                <a:off x="990375" y="3739550"/>
                <a:ext cx="232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6" name="Google Shape;86;p13"/>
              <p:cNvSpPr txBox="1"/>
              <p:nvPr/>
            </p:nvSpPr>
            <p:spPr>
              <a:xfrm>
                <a:off x="1137550" y="3474575"/>
                <a:ext cx="202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Speaking</a:t>
                </a:r>
                <a:endParaRPr sz="1200">
                  <a:solidFill>
                    <a:srgbClr val="231F20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990375" y="3848875"/>
              <a:ext cx="2322000" cy="264975"/>
              <a:chOff x="990375" y="3474575"/>
              <a:chExt cx="2322000" cy="264975"/>
            </a:xfrm>
          </p:grpSpPr>
          <p:cxnSp>
            <p:nvCxnSpPr>
              <p:cNvPr id="88" name="Google Shape;88;p13"/>
              <p:cNvCxnSpPr/>
              <p:nvPr/>
            </p:nvCxnSpPr>
            <p:spPr>
              <a:xfrm>
                <a:off x="990375" y="3739550"/>
                <a:ext cx="232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9" name="Google Shape;89;p13"/>
              <p:cNvSpPr txBox="1"/>
              <p:nvPr/>
            </p:nvSpPr>
            <p:spPr>
              <a:xfrm>
                <a:off x="1137550" y="3474575"/>
                <a:ext cx="202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Language</a:t>
                </a:r>
                <a:endParaRPr sz="1200">
                  <a:solidFill>
                    <a:srgbClr val="231F20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90" name="Google Shape;90;p13"/>
            <p:cNvGrpSpPr/>
            <p:nvPr/>
          </p:nvGrpSpPr>
          <p:grpSpPr>
            <a:xfrm>
              <a:off x="990375" y="4206600"/>
              <a:ext cx="2322000" cy="264975"/>
              <a:chOff x="990375" y="3474575"/>
              <a:chExt cx="2322000" cy="264975"/>
            </a:xfrm>
          </p:grpSpPr>
          <p:cxnSp>
            <p:nvCxnSpPr>
              <p:cNvPr id="91" name="Google Shape;91;p13"/>
              <p:cNvCxnSpPr/>
              <p:nvPr/>
            </p:nvCxnSpPr>
            <p:spPr>
              <a:xfrm>
                <a:off x="990375" y="3739550"/>
                <a:ext cx="232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2" name="Google Shape;92;p13"/>
              <p:cNvSpPr txBox="1"/>
              <p:nvPr/>
            </p:nvSpPr>
            <p:spPr>
              <a:xfrm>
                <a:off x="1137550" y="3474575"/>
                <a:ext cx="202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Writing</a:t>
                </a:r>
                <a:endParaRPr sz="1200">
                  <a:solidFill>
                    <a:srgbClr val="231F20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93" name="Google Shape;93;p13"/>
            <p:cNvGrpSpPr/>
            <p:nvPr/>
          </p:nvGrpSpPr>
          <p:grpSpPr>
            <a:xfrm>
              <a:off x="990375" y="4580875"/>
              <a:ext cx="2322000" cy="264975"/>
              <a:chOff x="990375" y="3474575"/>
              <a:chExt cx="2322000" cy="264975"/>
            </a:xfrm>
          </p:grpSpPr>
          <p:cxnSp>
            <p:nvCxnSpPr>
              <p:cNvPr id="94" name="Google Shape;94;p13"/>
              <p:cNvCxnSpPr/>
              <p:nvPr/>
            </p:nvCxnSpPr>
            <p:spPr>
              <a:xfrm>
                <a:off x="990375" y="3739550"/>
                <a:ext cx="232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5" name="Google Shape;95;p13"/>
              <p:cNvSpPr txBox="1"/>
              <p:nvPr/>
            </p:nvSpPr>
            <p:spPr>
              <a:xfrm>
                <a:off x="1137550" y="3474575"/>
                <a:ext cx="202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Reading</a:t>
                </a:r>
                <a:endParaRPr sz="1200">
                  <a:solidFill>
                    <a:srgbClr val="231F20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96" name="Google Shape;96;p13"/>
            <p:cNvGrpSpPr/>
            <p:nvPr/>
          </p:nvGrpSpPr>
          <p:grpSpPr>
            <a:xfrm>
              <a:off x="990375" y="4945250"/>
              <a:ext cx="2322000" cy="264975"/>
              <a:chOff x="990375" y="3474575"/>
              <a:chExt cx="2322000" cy="264975"/>
            </a:xfrm>
          </p:grpSpPr>
          <p:cxnSp>
            <p:nvCxnSpPr>
              <p:cNvPr id="97" name="Google Shape;97;p13"/>
              <p:cNvCxnSpPr/>
              <p:nvPr/>
            </p:nvCxnSpPr>
            <p:spPr>
              <a:xfrm>
                <a:off x="990375" y="3739550"/>
                <a:ext cx="232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8" name="Google Shape;98;p13"/>
              <p:cNvSpPr txBox="1"/>
              <p:nvPr/>
            </p:nvSpPr>
            <p:spPr>
              <a:xfrm>
                <a:off x="1137550" y="3474575"/>
                <a:ext cx="202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Counting/Numbering</a:t>
                </a:r>
                <a:endParaRPr sz="1200">
                  <a:solidFill>
                    <a:srgbClr val="231F20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990375" y="5326662"/>
              <a:ext cx="2322000" cy="264975"/>
              <a:chOff x="990375" y="3474575"/>
              <a:chExt cx="2322000" cy="264975"/>
            </a:xfrm>
          </p:grpSpPr>
          <p:cxnSp>
            <p:nvCxnSpPr>
              <p:cNvPr id="100" name="Google Shape;100;p13"/>
              <p:cNvCxnSpPr/>
              <p:nvPr/>
            </p:nvCxnSpPr>
            <p:spPr>
              <a:xfrm>
                <a:off x="990375" y="3739550"/>
                <a:ext cx="232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1" name="Google Shape;101;p13"/>
              <p:cNvSpPr txBox="1"/>
              <p:nvPr/>
            </p:nvSpPr>
            <p:spPr>
              <a:xfrm>
                <a:off x="1137550" y="3474575"/>
                <a:ext cx="202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Playing/Sharing</a:t>
                </a:r>
                <a:endParaRPr sz="1200">
                  <a:solidFill>
                    <a:srgbClr val="231F20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  <p:grpSp>
          <p:nvGrpSpPr>
            <p:cNvPr id="102" name="Google Shape;102;p13"/>
            <p:cNvGrpSpPr/>
            <p:nvPr/>
          </p:nvGrpSpPr>
          <p:grpSpPr>
            <a:xfrm>
              <a:off x="990375" y="5654562"/>
              <a:ext cx="2322000" cy="264975"/>
              <a:chOff x="990375" y="3474575"/>
              <a:chExt cx="2322000" cy="264975"/>
            </a:xfrm>
          </p:grpSpPr>
          <p:cxnSp>
            <p:nvCxnSpPr>
              <p:cNvPr id="103" name="Google Shape;103;p13"/>
              <p:cNvCxnSpPr/>
              <p:nvPr/>
            </p:nvCxnSpPr>
            <p:spPr>
              <a:xfrm>
                <a:off x="990375" y="3739550"/>
                <a:ext cx="23220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4" name="Google Shape;104;p13"/>
              <p:cNvSpPr txBox="1"/>
              <p:nvPr/>
            </p:nvSpPr>
            <p:spPr>
              <a:xfrm>
                <a:off x="1137550" y="3474575"/>
                <a:ext cx="20223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200">
                    <a:solidFill>
                      <a:srgbClr val="231F20"/>
                    </a:solidFill>
                    <a:latin typeface="Raleway SemiBold"/>
                    <a:ea typeface="Raleway SemiBold"/>
                    <a:cs typeface="Raleway SemiBold"/>
                    <a:sym typeface="Raleway SemiBold"/>
                  </a:rPr>
                  <a:t>Arts and Craft</a:t>
                </a:r>
                <a:endParaRPr sz="1200">
                  <a:solidFill>
                    <a:srgbClr val="231F20"/>
                  </a:solidFill>
                  <a:latin typeface="Raleway SemiBold"/>
                  <a:ea typeface="Raleway SemiBold"/>
                  <a:cs typeface="Raleway SemiBold"/>
                  <a:sym typeface="Raleway SemiBold"/>
                </a:endParaRPr>
              </a:p>
            </p:txBody>
          </p:sp>
        </p:grpSp>
      </p:grpSp>
      <p:grpSp>
        <p:nvGrpSpPr>
          <p:cNvPr id="105" name="Google Shape;105;p13"/>
          <p:cNvGrpSpPr/>
          <p:nvPr/>
        </p:nvGrpSpPr>
        <p:grpSpPr>
          <a:xfrm>
            <a:off x="3970800" y="2974425"/>
            <a:ext cx="2859300" cy="3279000"/>
            <a:chOff x="718950" y="2974425"/>
            <a:chExt cx="2859300" cy="3279000"/>
          </a:xfrm>
        </p:grpSpPr>
        <p:grpSp>
          <p:nvGrpSpPr>
            <p:cNvPr id="106" name="Google Shape;106;p13"/>
            <p:cNvGrpSpPr/>
            <p:nvPr/>
          </p:nvGrpSpPr>
          <p:grpSpPr>
            <a:xfrm>
              <a:off x="718950" y="2974425"/>
              <a:ext cx="2859300" cy="3279000"/>
              <a:chOff x="720000" y="2974425"/>
              <a:chExt cx="2859300" cy="3279000"/>
            </a:xfrm>
          </p:grpSpPr>
          <p:sp>
            <p:nvSpPr>
              <p:cNvPr id="107" name="Google Shape;107;p13"/>
              <p:cNvSpPr/>
              <p:nvPr/>
            </p:nvSpPr>
            <p:spPr>
              <a:xfrm>
                <a:off x="722075" y="2974425"/>
                <a:ext cx="2857200" cy="3279000"/>
              </a:xfrm>
              <a:prstGeom prst="roundRect">
                <a:avLst>
                  <a:gd fmla="val 2434" name="adj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720000" y="2974425"/>
                <a:ext cx="2859300" cy="384000"/>
              </a:xfrm>
              <a:prstGeom prst="round2SameRect">
                <a:avLst>
                  <a:gd fmla="val 18646" name="adj1"/>
                  <a:gd fmla="val 0" name="adj2"/>
                </a:avLst>
              </a:prstGeom>
              <a:solidFill>
                <a:srgbClr val="61618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9" name="Google Shape;109;p13"/>
            <p:cNvSpPr txBox="1"/>
            <p:nvPr/>
          </p:nvSpPr>
          <p:spPr>
            <a:xfrm>
              <a:off x="932100" y="3043275"/>
              <a:ext cx="2433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QUARTERLY GRADE</a:t>
              </a:r>
              <a:endParaRPr sz="1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cxnSp>
          <p:nvCxnSpPr>
            <p:cNvPr id="110" name="Google Shape;110;p13"/>
            <p:cNvCxnSpPr/>
            <p:nvPr/>
          </p:nvCxnSpPr>
          <p:spPr>
            <a:xfrm>
              <a:off x="990375" y="3739550"/>
              <a:ext cx="2322000" cy="0"/>
            </a:xfrm>
            <a:prstGeom prst="straightConnector1">
              <a:avLst/>
            </a:prstGeom>
            <a:noFill/>
            <a:ln cap="flat" cmpd="sng" w="19050">
              <a:solidFill>
                <a:srgbClr val="EBE6E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1" name="Google Shape;111;p13"/>
            <p:cNvCxnSpPr/>
            <p:nvPr/>
          </p:nvCxnSpPr>
          <p:spPr>
            <a:xfrm>
              <a:off x="990375" y="4113850"/>
              <a:ext cx="2322000" cy="0"/>
            </a:xfrm>
            <a:prstGeom prst="straightConnector1">
              <a:avLst/>
            </a:prstGeom>
            <a:noFill/>
            <a:ln cap="flat" cmpd="sng" w="19050">
              <a:solidFill>
                <a:srgbClr val="EBE6E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2" name="Google Shape;112;p13"/>
            <p:cNvCxnSpPr/>
            <p:nvPr/>
          </p:nvCxnSpPr>
          <p:spPr>
            <a:xfrm>
              <a:off x="990375" y="4471575"/>
              <a:ext cx="2322000" cy="0"/>
            </a:xfrm>
            <a:prstGeom prst="straightConnector1">
              <a:avLst/>
            </a:prstGeom>
            <a:noFill/>
            <a:ln cap="flat" cmpd="sng" w="19050">
              <a:solidFill>
                <a:srgbClr val="EBE6E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>
              <a:off x="990375" y="4845850"/>
              <a:ext cx="2322000" cy="0"/>
            </a:xfrm>
            <a:prstGeom prst="straightConnector1">
              <a:avLst/>
            </a:prstGeom>
            <a:noFill/>
            <a:ln cap="flat" cmpd="sng" w="19050">
              <a:solidFill>
                <a:srgbClr val="EBE6E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>
              <a:off x="990375" y="5210225"/>
              <a:ext cx="2322000" cy="0"/>
            </a:xfrm>
            <a:prstGeom prst="straightConnector1">
              <a:avLst/>
            </a:prstGeom>
            <a:noFill/>
            <a:ln cap="flat" cmpd="sng" w="19050">
              <a:solidFill>
                <a:srgbClr val="EBE6E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990375" y="5591637"/>
              <a:ext cx="2322000" cy="0"/>
            </a:xfrm>
            <a:prstGeom prst="straightConnector1">
              <a:avLst/>
            </a:prstGeom>
            <a:noFill/>
            <a:ln cap="flat" cmpd="sng" w="19050">
              <a:solidFill>
                <a:srgbClr val="EBE6E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>
              <a:off x="990375" y="5919537"/>
              <a:ext cx="2322000" cy="0"/>
            </a:xfrm>
            <a:prstGeom prst="straightConnector1">
              <a:avLst/>
            </a:prstGeom>
            <a:noFill/>
            <a:ln cap="flat" cmpd="sng" w="19050">
              <a:solidFill>
                <a:srgbClr val="EBE6E5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17" name="Google Shape;117;p13"/>
          <p:cNvGrpSpPr/>
          <p:nvPr/>
        </p:nvGrpSpPr>
        <p:grpSpPr>
          <a:xfrm>
            <a:off x="718950" y="6611325"/>
            <a:ext cx="6121200" cy="384000"/>
            <a:chOff x="718950" y="2974425"/>
            <a:chExt cx="6121200" cy="384000"/>
          </a:xfrm>
        </p:grpSpPr>
        <p:sp>
          <p:nvSpPr>
            <p:cNvPr id="118" name="Google Shape;118;p13"/>
            <p:cNvSpPr/>
            <p:nvPr/>
          </p:nvSpPr>
          <p:spPr>
            <a:xfrm>
              <a:off x="718950" y="2974425"/>
              <a:ext cx="6121200" cy="384000"/>
            </a:xfrm>
            <a:prstGeom prst="round2SameRect">
              <a:avLst>
                <a:gd fmla="val 18646" name="adj1"/>
                <a:gd fmla="val 18034" name="adj2"/>
              </a:avLst>
            </a:prstGeom>
            <a:solidFill>
              <a:srgbClr val="61618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2563050" y="3043275"/>
              <a:ext cx="2433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GRADING SYSTEM</a:t>
              </a:r>
              <a:endParaRPr sz="1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</p:grpSp>
      <p:grpSp>
        <p:nvGrpSpPr>
          <p:cNvPr id="120" name="Google Shape;120;p13"/>
          <p:cNvGrpSpPr/>
          <p:nvPr/>
        </p:nvGrpSpPr>
        <p:grpSpPr>
          <a:xfrm>
            <a:off x="720000" y="7191375"/>
            <a:ext cx="5323663" cy="691550"/>
            <a:chOff x="720000" y="7191375"/>
            <a:chExt cx="5323663" cy="691550"/>
          </a:xfrm>
        </p:grpSpPr>
        <p:grpSp>
          <p:nvGrpSpPr>
            <p:cNvPr id="121" name="Google Shape;121;p13"/>
            <p:cNvGrpSpPr/>
            <p:nvPr/>
          </p:nvGrpSpPr>
          <p:grpSpPr>
            <a:xfrm>
              <a:off x="720000" y="7191375"/>
              <a:ext cx="1589850" cy="277200"/>
              <a:chOff x="720000" y="7191375"/>
              <a:chExt cx="1589850" cy="277200"/>
            </a:xfrm>
          </p:grpSpPr>
          <p:sp>
            <p:nvSpPr>
              <p:cNvPr id="122" name="Google Shape;122;p13"/>
              <p:cNvSpPr txBox="1"/>
              <p:nvPr/>
            </p:nvSpPr>
            <p:spPr>
              <a:xfrm>
                <a:off x="720000" y="7191375"/>
                <a:ext cx="275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15664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A+</a:t>
                </a:r>
                <a:endParaRPr sz="1800">
                  <a:solidFill>
                    <a:srgbClr val="D15664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1043850" y="7191375"/>
                <a:ext cx="1266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6F3F3F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Excellent</a:t>
                </a:r>
                <a:endParaRPr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</p:grpSp>
        <p:grpSp>
          <p:nvGrpSpPr>
            <p:cNvPr id="124" name="Google Shape;124;p13"/>
            <p:cNvGrpSpPr/>
            <p:nvPr/>
          </p:nvGrpSpPr>
          <p:grpSpPr>
            <a:xfrm>
              <a:off x="720000" y="7605725"/>
              <a:ext cx="1589850" cy="277200"/>
              <a:chOff x="720000" y="7191375"/>
              <a:chExt cx="1589850" cy="277200"/>
            </a:xfrm>
          </p:grpSpPr>
          <p:sp>
            <p:nvSpPr>
              <p:cNvPr id="125" name="Google Shape;125;p13"/>
              <p:cNvSpPr txBox="1"/>
              <p:nvPr/>
            </p:nvSpPr>
            <p:spPr>
              <a:xfrm>
                <a:off x="720000" y="7191375"/>
                <a:ext cx="275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15664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A</a:t>
                </a:r>
                <a:endParaRPr sz="1800">
                  <a:solidFill>
                    <a:srgbClr val="D15664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  <p:sp>
            <p:nvSpPr>
              <p:cNvPr id="126" name="Google Shape;126;p13"/>
              <p:cNvSpPr txBox="1"/>
              <p:nvPr/>
            </p:nvSpPr>
            <p:spPr>
              <a:xfrm>
                <a:off x="1043850" y="7191375"/>
                <a:ext cx="1266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6F3F3F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Outstanding</a:t>
                </a:r>
                <a:endParaRPr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</p:grpSp>
        <p:grpSp>
          <p:nvGrpSpPr>
            <p:cNvPr id="127" name="Google Shape;127;p13"/>
            <p:cNvGrpSpPr/>
            <p:nvPr/>
          </p:nvGrpSpPr>
          <p:grpSpPr>
            <a:xfrm>
              <a:off x="2677388" y="7191375"/>
              <a:ext cx="1589850" cy="277200"/>
              <a:chOff x="720000" y="7191375"/>
              <a:chExt cx="1589850" cy="2772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720000" y="7191375"/>
                <a:ext cx="275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15664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B</a:t>
                </a:r>
                <a:endParaRPr sz="1800">
                  <a:solidFill>
                    <a:srgbClr val="D15664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1043850" y="7191375"/>
                <a:ext cx="1266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6F3F3F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Very Good</a:t>
                </a:r>
                <a:endParaRPr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</p:grpSp>
        <p:grpSp>
          <p:nvGrpSpPr>
            <p:cNvPr id="130" name="Google Shape;130;p13"/>
            <p:cNvGrpSpPr/>
            <p:nvPr/>
          </p:nvGrpSpPr>
          <p:grpSpPr>
            <a:xfrm>
              <a:off x="2677388" y="7605725"/>
              <a:ext cx="1589850" cy="277200"/>
              <a:chOff x="720000" y="7191375"/>
              <a:chExt cx="1589850" cy="277200"/>
            </a:xfrm>
          </p:grpSpPr>
          <p:sp>
            <p:nvSpPr>
              <p:cNvPr id="131" name="Google Shape;131;p13"/>
              <p:cNvSpPr txBox="1"/>
              <p:nvPr/>
            </p:nvSpPr>
            <p:spPr>
              <a:xfrm>
                <a:off x="720000" y="7191375"/>
                <a:ext cx="275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15664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C</a:t>
                </a:r>
                <a:endParaRPr sz="1800">
                  <a:solidFill>
                    <a:srgbClr val="D15664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1043850" y="7191375"/>
                <a:ext cx="1266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6F3F3F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Good</a:t>
                </a:r>
                <a:endParaRPr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</p:grpSp>
        <p:grpSp>
          <p:nvGrpSpPr>
            <p:cNvPr id="133" name="Google Shape;133;p13"/>
            <p:cNvGrpSpPr/>
            <p:nvPr/>
          </p:nvGrpSpPr>
          <p:grpSpPr>
            <a:xfrm>
              <a:off x="4453813" y="7191375"/>
              <a:ext cx="1589850" cy="277200"/>
              <a:chOff x="720000" y="7191375"/>
              <a:chExt cx="1589850" cy="277200"/>
            </a:xfrm>
          </p:grpSpPr>
          <p:sp>
            <p:nvSpPr>
              <p:cNvPr id="134" name="Google Shape;134;p13"/>
              <p:cNvSpPr txBox="1"/>
              <p:nvPr/>
            </p:nvSpPr>
            <p:spPr>
              <a:xfrm>
                <a:off x="720000" y="7191375"/>
                <a:ext cx="275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15664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D</a:t>
                </a:r>
                <a:endParaRPr sz="1800">
                  <a:solidFill>
                    <a:srgbClr val="D15664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  <p:sp>
            <p:nvSpPr>
              <p:cNvPr id="135" name="Google Shape;135;p13"/>
              <p:cNvSpPr txBox="1"/>
              <p:nvPr/>
            </p:nvSpPr>
            <p:spPr>
              <a:xfrm>
                <a:off x="1043850" y="7191375"/>
                <a:ext cx="1266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6F3F3F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Satisfactory</a:t>
                </a:r>
                <a:endParaRPr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</p:grpSp>
        <p:grpSp>
          <p:nvGrpSpPr>
            <p:cNvPr id="136" name="Google Shape;136;p13"/>
            <p:cNvGrpSpPr/>
            <p:nvPr/>
          </p:nvGrpSpPr>
          <p:grpSpPr>
            <a:xfrm>
              <a:off x="4453813" y="7605725"/>
              <a:ext cx="1589850" cy="277200"/>
              <a:chOff x="720000" y="7191375"/>
              <a:chExt cx="1589850" cy="277200"/>
            </a:xfrm>
          </p:grpSpPr>
          <p:sp>
            <p:nvSpPr>
              <p:cNvPr id="137" name="Google Shape;137;p13"/>
              <p:cNvSpPr txBox="1"/>
              <p:nvPr/>
            </p:nvSpPr>
            <p:spPr>
              <a:xfrm>
                <a:off x="720000" y="7191375"/>
                <a:ext cx="2754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D15664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F</a:t>
                </a:r>
                <a:endParaRPr sz="1800">
                  <a:solidFill>
                    <a:srgbClr val="D15664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  <p:sp>
            <p:nvSpPr>
              <p:cNvPr id="138" name="Google Shape;138;p13"/>
              <p:cNvSpPr txBox="1"/>
              <p:nvPr/>
            </p:nvSpPr>
            <p:spPr>
              <a:xfrm>
                <a:off x="1043850" y="7191375"/>
                <a:ext cx="1266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800">
                    <a:solidFill>
                      <a:srgbClr val="6F3F3F"/>
                    </a:solidFill>
                    <a:latin typeface="Caveat Brush"/>
                    <a:ea typeface="Caveat Brush"/>
                    <a:cs typeface="Caveat Brush"/>
                    <a:sym typeface="Caveat Brush"/>
                  </a:rPr>
                  <a:t>Fair</a:t>
                </a:r>
                <a:endParaRPr sz="1800">
                  <a:solidFill>
                    <a:srgbClr val="6F3F3F"/>
                  </a:solidFill>
                  <a:latin typeface="Caveat Brush"/>
                  <a:ea typeface="Caveat Brush"/>
                  <a:cs typeface="Caveat Brush"/>
                  <a:sym typeface="Caveat Brush"/>
                </a:endParaRPr>
              </a:p>
            </p:txBody>
          </p:sp>
        </p:grpSp>
      </p:grpSp>
      <p:grpSp>
        <p:nvGrpSpPr>
          <p:cNvPr id="139" name="Google Shape;139;p13"/>
          <p:cNvGrpSpPr/>
          <p:nvPr/>
        </p:nvGrpSpPr>
        <p:grpSpPr>
          <a:xfrm>
            <a:off x="718950" y="8103625"/>
            <a:ext cx="4462500" cy="2246400"/>
            <a:chOff x="718950" y="8103625"/>
            <a:chExt cx="4462500" cy="2246400"/>
          </a:xfrm>
        </p:grpSpPr>
        <p:sp>
          <p:nvSpPr>
            <p:cNvPr id="140" name="Google Shape;140;p13"/>
            <p:cNvSpPr/>
            <p:nvPr/>
          </p:nvSpPr>
          <p:spPr>
            <a:xfrm>
              <a:off x="721025" y="8103625"/>
              <a:ext cx="4460400" cy="2246400"/>
            </a:xfrm>
            <a:prstGeom prst="roundRect">
              <a:avLst>
                <a:gd fmla="val 2434" name="adj"/>
              </a:avLst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3"/>
            <p:cNvSpPr/>
            <p:nvPr/>
          </p:nvSpPr>
          <p:spPr>
            <a:xfrm>
              <a:off x="718950" y="8103625"/>
              <a:ext cx="4462500" cy="384000"/>
            </a:xfrm>
            <a:prstGeom prst="round2SameRect">
              <a:avLst>
                <a:gd fmla="val 18646" name="adj1"/>
                <a:gd fmla="val 0" name="adj2"/>
              </a:avLst>
            </a:prstGeom>
            <a:solidFill>
              <a:srgbClr val="61618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1733700" y="8172475"/>
              <a:ext cx="2433000" cy="246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600">
                  <a:solidFill>
                    <a:schemeClr val="lt1"/>
                  </a:solidFill>
                  <a:latin typeface="Caveat Brush"/>
                  <a:ea typeface="Caveat Brush"/>
                  <a:cs typeface="Caveat Brush"/>
                  <a:sym typeface="Caveat Brush"/>
                </a:rPr>
                <a:t>FEEDBACK &amp; REMARKS</a:t>
              </a:r>
              <a:endParaRPr sz="1600">
                <a:solidFill>
                  <a:schemeClr val="lt1"/>
                </a:solidFill>
                <a:latin typeface="Caveat Brush"/>
                <a:ea typeface="Caveat Brush"/>
                <a:cs typeface="Caveat Brush"/>
                <a:sym typeface="Caveat Brush"/>
              </a:endParaRPr>
            </a:p>
          </p:txBody>
        </p:sp>
        <p:grpSp>
          <p:nvGrpSpPr>
            <p:cNvPr id="143" name="Google Shape;143;p13"/>
            <p:cNvGrpSpPr/>
            <p:nvPr/>
          </p:nvGrpSpPr>
          <p:grpSpPr>
            <a:xfrm>
              <a:off x="990375" y="8868750"/>
              <a:ext cx="3943500" cy="1106300"/>
              <a:chOff x="990375" y="8868750"/>
              <a:chExt cx="3943500" cy="1106300"/>
            </a:xfrm>
          </p:grpSpPr>
          <p:cxnSp>
            <p:nvCxnSpPr>
              <p:cNvPr id="144" name="Google Shape;144;p13"/>
              <p:cNvCxnSpPr/>
              <p:nvPr/>
            </p:nvCxnSpPr>
            <p:spPr>
              <a:xfrm>
                <a:off x="990375" y="8868750"/>
                <a:ext cx="3943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5" name="Google Shape;145;p13"/>
              <p:cNvCxnSpPr/>
              <p:nvPr/>
            </p:nvCxnSpPr>
            <p:spPr>
              <a:xfrm>
                <a:off x="990375" y="9243050"/>
                <a:ext cx="3943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6" name="Google Shape;146;p13"/>
              <p:cNvCxnSpPr/>
              <p:nvPr/>
            </p:nvCxnSpPr>
            <p:spPr>
              <a:xfrm>
                <a:off x="990375" y="9600775"/>
                <a:ext cx="3943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47" name="Google Shape;147;p13"/>
              <p:cNvCxnSpPr/>
              <p:nvPr/>
            </p:nvCxnSpPr>
            <p:spPr>
              <a:xfrm>
                <a:off x="990375" y="9975050"/>
                <a:ext cx="3943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EBE6E5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48" name="Google Shape;148;p13"/>
          <p:cNvGrpSpPr/>
          <p:nvPr/>
        </p:nvGrpSpPr>
        <p:grpSpPr>
          <a:xfrm>
            <a:off x="133350" y="4788075"/>
            <a:ext cx="7288333" cy="5775150"/>
            <a:chOff x="133350" y="4788075"/>
            <a:chExt cx="7288333" cy="5775150"/>
          </a:xfrm>
        </p:grpSpPr>
        <p:pic>
          <p:nvPicPr>
            <p:cNvPr id="149" name="Google Shape;149;p13"/>
            <p:cNvPicPr preferRelativeResize="0"/>
            <p:nvPr/>
          </p:nvPicPr>
          <p:blipFill>
            <a:blip r:embed="rId11">
              <a:alphaModFix/>
            </a:blip>
            <a:stretch>
              <a:fillRect/>
            </a:stretch>
          </p:blipFill>
          <p:spPr>
            <a:xfrm>
              <a:off x="133350" y="5796946"/>
              <a:ext cx="450050" cy="45647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" name="Google Shape;150;p13"/>
            <p:cNvPicPr preferRelativeResize="0"/>
            <p:nvPr/>
          </p:nvPicPr>
          <p:blipFill>
            <a:blip r:embed="rId12">
              <a:alphaModFix/>
            </a:blip>
            <a:stretch>
              <a:fillRect/>
            </a:stretch>
          </p:blipFill>
          <p:spPr>
            <a:xfrm>
              <a:off x="7048500" y="4788075"/>
              <a:ext cx="373183" cy="3840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" name="Google Shape;151;p13"/>
            <p:cNvPicPr preferRelativeResize="0"/>
            <p:nvPr/>
          </p:nvPicPr>
          <p:blipFill>
            <a:blip r:embed="rId13">
              <a:alphaModFix/>
            </a:blip>
            <a:stretch>
              <a:fillRect/>
            </a:stretch>
          </p:blipFill>
          <p:spPr>
            <a:xfrm>
              <a:off x="464350" y="10105150"/>
              <a:ext cx="450050" cy="45807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2" name="Google Shape;152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5724525" y="7531350"/>
            <a:ext cx="1695450" cy="316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