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niglet"/>
      <p:regular r:id="rId6"/>
    </p:embeddedFont>
    <p:embeddedFont>
      <p:font typeface="Sour Gumm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font" Target="fonts/SourGummy-boldItalic.fntdata"/><Relationship Id="rId9" Type="http://schemas.openxmlformats.org/officeDocument/2006/relationships/font" Target="fonts/SourGummy-italic.fntdata"/><Relationship Id="rId5" Type="http://schemas.openxmlformats.org/officeDocument/2006/relationships/slide" Target="slides/slide1.xml"/><Relationship Id="rId6" Type="http://schemas.openxmlformats.org/officeDocument/2006/relationships/font" Target="fonts/Sniglet-regular.fntdata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353175" y="953787"/>
            <a:ext cx="68493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5" name="Google Shape;55;p13"/>
          <p:cNvSpPr txBox="1"/>
          <p:nvPr/>
        </p:nvSpPr>
        <p:spPr>
          <a:xfrm>
            <a:off x="360000" y="341175"/>
            <a:ext cx="3995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READING COMPREHENSION</a:t>
            </a:r>
            <a:endParaRPr sz="24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4494950" y="359925"/>
            <a:ext cx="2707500" cy="3318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7200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niglet"/>
                <a:ea typeface="Sniglet"/>
                <a:cs typeface="Sniglet"/>
                <a:sym typeface="Sniglet"/>
              </a:rPr>
              <a:t>Name</a:t>
            </a:r>
            <a:endParaRPr sz="16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60000" y="1293680"/>
            <a:ext cx="3995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MAX THE CAT</a:t>
            </a:r>
            <a:endParaRPr b="1" sz="32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60000" y="2224773"/>
            <a:ext cx="39957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The small cat is gray.</a:t>
            </a:r>
            <a:endParaRPr sz="30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Max has green eyes.</a:t>
            </a:r>
            <a:endParaRPr sz="30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Max likes his ball best.</a:t>
            </a:r>
            <a:endParaRPr sz="30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pic>
        <p:nvPicPr>
          <p:cNvPr id="59" name="Google Shape;59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3327" y="1337773"/>
            <a:ext cx="2339150" cy="293992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0" name="Google Shape;60;p13"/>
          <p:cNvCxnSpPr/>
          <p:nvPr/>
        </p:nvCxnSpPr>
        <p:spPr>
          <a:xfrm>
            <a:off x="353175" y="4517632"/>
            <a:ext cx="68493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" name="Google Shape;61;p13"/>
          <p:cNvCxnSpPr/>
          <p:nvPr/>
        </p:nvCxnSpPr>
        <p:spPr>
          <a:xfrm>
            <a:off x="353175" y="6540366"/>
            <a:ext cx="68493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Google Shape;62;p13"/>
          <p:cNvSpPr txBox="1"/>
          <p:nvPr/>
        </p:nvSpPr>
        <p:spPr>
          <a:xfrm>
            <a:off x="360000" y="4771925"/>
            <a:ext cx="3995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Word Bank:</a:t>
            </a:r>
            <a:endParaRPr b="1"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60000" y="5249682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cat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491058" y="5249682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gray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622116" y="5249682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green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753174" y="5249682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likes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360000" y="5848750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Max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491058" y="5848750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ball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622116" y="5848750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small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3753174" y="5848750"/>
            <a:ext cx="106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eyes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5008109" y="4840375"/>
            <a:ext cx="0" cy="13539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2" name="Google Shape;72;p13"/>
          <p:cNvSpPr txBox="1"/>
          <p:nvPr/>
        </p:nvSpPr>
        <p:spPr>
          <a:xfrm>
            <a:off x="5290225" y="4771925"/>
            <a:ext cx="2153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Max is gray:</a:t>
            </a:r>
            <a:endParaRPr b="1"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5290225" y="5249675"/>
            <a:ext cx="954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True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5290225" y="5848747"/>
            <a:ext cx="954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False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6316700" y="5328625"/>
            <a:ext cx="233700" cy="233700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6316700" y="5934500"/>
            <a:ext cx="233700" cy="233700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7" name="Google Shape;77;p13"/>
          <p:cNvGrpSpPr/>
          <p:nvPr/>
        </p:nvGrpSpPr>
        <p:grpSpPr>
          <a:xfrm>
            <a:off x="353175" y="6691092"/>
            <a:ext cx="6856125" cy="1209999"/>
            <a:chOff x="353175" y="6691092"/>
            <a:chExt cx="6856125" cy="1209999"/>
          </a:xfrm>
        </p:grpSpPr>
        <p:sp>
          <p:nvSpPr>
            <p:cNvPr id="78" name="Google Shape;78;p13"/>
            <p:cNvSpPr txBox="1"/>
            <p:nvPr/>
          </p:nvSpPr>
          <p:spPr>
            <a:xfrm>
              <a:off x="360000" y="6691092"/>
              <a:ext cx="6849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6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What is Max’s favorite toy?</a:t>
              </a:r>
              <a:endParaRPr b="1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79" name="Google Shape;79;p13"/>
            <p:cNvCxnSpPr/>
            <p:nvPr/>
          </p:nvCxnSpPr>
          <p:spPr>
            <a:xfrm>
              <a:off x="353175" y="7252741"/>
              <a:ext cx="684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353175" y="7554296"/>
              <a:ext cx="684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353175" y="7901091"/>
              <a:ext cx="684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2" name="Google Shape;82;p13"/>
          <p:cNvSpPr txBox="1"/>
          <p:nvPr/>
        </p:nvSpPr>
        <p:spPr>
          <a:xfrm>
            <a:off x="360000" y="8053712"/>
            <a:ext cx="684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Write 3 words describing Max.</a:t>
            </a:r>
            <a:endParaRPr b="1"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83" name="Google Shape;83;p13"/>
          <p:cNvGrpSpPr/>
          <p:nvPr/>
        </p:nvGrpSpPr>
        <p:grpSpPr>
          <a:xfrm>
            <a:off x="350700" y="8615350"/>
            <a:ext cx="6849300" cy="1592850"/>
            <a:chOff x="350700" y="8615350"/>
            <a:chExt cx="6849300" cy="1592850"/>
          </a:xfrm>
        </p:grpSpPr>
        <p:cxnSp>
          <p:nvCxnSpPr>
            <p:cNvPr id="84" name="Google Shape;84;p13"/>
            <p:cNvCxnSpPr/>
            <p:nvPr/>
          </p:nvCxnSpPr>
          <p:spPr>
            <a:xfrm>
              <a:off x="353175" y="8615350"/>
              <a:ext cx="3232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3"/>
            <p:cNvCxnSpPr/>
            <p:nvPr/>
          </p:nvCxnSpPr>
          <p:spPr>
            <a:xfrm>
              <a:off x="353175" y="8916904"/>
              <a:ext cx="3232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353175" y="9263700"/>
              <a:ext cx="3232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3"/>
            <p:cNvCxnSpPr/>
            <p:nvPr/>
          </p:nvCxnSpPr>
          <p:spPr>
            <a:xfrm>
              <a:off x="3967200" y="8615350"/>
              <a:ext cx="3232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3967200" y="8916904"/>
              <a:ext cx="3232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3967200" y="9263700"/>
              <a:ext cx="3232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350700" y="9559850"/>
              <a:ext cx="684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350700" y="9861404"/>
              <a:ext cx="684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350700" y="10208200"/>
              <a:ext cx="684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