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Nunito SemiBold"/>
      <p:regular r:id="rId7"/>
      <p:bold r:id="rId8"/>
      <p:italic r:id="rId9"/>
      <p:boldItalic r:id="rId10"/>
    </p:embeddedFont>
    <p:embeddedFont>
      <p:font typeface="EB Garamond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180">
          <p15:clr>
            <a:srgbClr val="A4A3A4"/>
          </p15:clr>
        </p15:guide>
        <p15:guide id="2" pos="4281">
          <p15:clr>
            <a:srgbClr val="A4A3A4"/>
          </p15:clr>
        </p15:guide>
        <p15:guide id="3" pos="472">
          <p15:clr>
            <a:srgbClr val="9AA0A6"/>
          </p15:clr>
        </p15:guide>
        <p15:guide id="4" orient="horz" pos="55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180" orient="horz"/>
        <p:guide pos="4281"/>
        <p:guide pos="472"/>
        <p:guide pos="55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BGaramond-regular.fntdata"/><Relationship Id="rId10" Type="http://schemas.openxmlformats.org/officeDocument/2006/relationships/font" Target="fonts/NunitoSemiBold-boldItalic.fntdata"/><Relationship Id="rId13" Type="http://schemas.openxmlformats.org/officeDocument/2006/relationships/font" Target="fonts/EBGaramond-italic.fntdata"/><Relationship Id="rId12" Type="http://schemas.openxmlformats.org/officeDocument/2006/relationships/font" Target="fonts/EBGaramon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SemiBold-italic.fntdata"/><Relationship Id="rId14" Type="http://schemas.openxmlformats.org/officeDocument/2006/relationships/font" Target="fonts/EBGaramond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NunitoSemiBold-regular.fntdata"/><Relationship Id="rId8" Type="http://schemas.openxmlformats.org/officeDocument/2006/relationships/font" Target="fonts/Nunito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50" y="-150"/>
            <a:ext cx="7560000" cy="10692000"/>
          </a:xfrm>
          <a:prstGeom prst="rect">
            <a:avLst/>
          </a:prstGeom>
          <a:solidFill>
            <a:srgbClr val="FFF8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748425" y="3461925"/>
            <a:ext cx="6047400" cy="414300"/>
          </a:xfrm>
          <a:prstGeom prst="roundRect">
            <a:avLst>
              <a:gd fmla="val 9601" name="adj"/>
            </a:avLst>
          </a:prstGeom>
          <a:solidFill>
            <a:srgbClr val="5567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748575" y="648900"/>
            <a:ext cx="1908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Nunito SemiBold"/>
                <a:ea typeface="Nunito SemiBold"/>
                <a:cs typeface="Nunito SemiBold"/>
                <a:sym typeface="Nunito SemiBold"/>
              </a:rPr>
              <a:t>Teaching Planner</a:t>
            </a:r>
            <a:endParaRPr sz="1800"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10" l="0" r="38968" t="0"/>
          <a:stretch/>
        </p:blipFill>
        <p:spPr>
          <a:xfrm>
            <a:off x="748575" y="1006675"/>
            <a:ext cx="4614000" cy="23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747713" y="1276350"/>
            <a:ext cx="30909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4000">
                <a:solidFill>
                  <a:srgbClr val="556748"/>
                </a:solidFill>
                <a:latin typeface="EB Garamond"/>
                <a:ea typeface="EB Garamond"/>
                <a:cs typeface="EB Garamond"/>
                <a:sym typeface="EB Garamond"/>
              </a:rPr>
              <a:t>EXAM</a:t>
            </a:r>
            <a:endParaRPr sz="4000">
              <a:solidFill>
                <a:srgbClr val="556748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solidFill>
                  <a:srgbClr val="556748"/>
                </a:solidFill>
                <a:latin typeface="EB Garamond"/>
                <a:ea typeface="EB Garamond"/>
                <a:cs typeface="EB Garamond"/>
                <a:sym typeface="EB Garamond"/>
              </a:rPr>
              <a:t>SCHEDULE</a:t>
            </a:r>
            <a:endParaRPr sz="4000">
              <a:solidFill>
                <a:srgbClr val="556748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47875" y="642070"/>
            <a:ext cx="2557751" cy="218686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0" name="Google Shape;60;p13"/>
          <p:cNvGrpSpPr/>
          <p:nvPr/>
        </p:nvGrpSpPr>
        <p:grpSpPr>
          <a:xfrm>
            <a:off x="748575" y="2858100"/>
            <a:ext cx="6047526" cy="454800"/>
            <a:chOff x="748575" y="2858100"/>
            <a:chExt cx="6047526" cy="454800"/>
          </a:xfrm>
        </p:grpSpPr>
        <p:pic>
          <p:nvPicPr>
            <p:cNvPr id="61" name="Google Shape;61;p13"/>
            <p:cNvPicPr preferRelativeResize="0"/>
            <p:nvPr/>
          </p:nvPicPr>
          <p:blipFill rotWithShape="1">
            <a:blip r:embed="rId3">
              <a:alphaModFix/>
            </a:blip>
            <a:srcRect b="10" l="0" r="19426" t="0"/>
            <a:stretch/>
          </p:blipFill>
          <p:spPr>
            <a:xfrm>
              <a:off x="748575" y="2858100"/>
              <a:ext cx="6047526" cy="23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3"/>
            <p:cNvPicPr preferRelativeResize="0"/>
            <p:nvPr/>
          </p:nvPicPr>
          <p:blipFill rotWithShape="1">
            <a:blip r:embed="rId3">
              <a:alphaModFix/>
            </a:blip>
            <a:srcRect b="10" l="0" r="19426" t="0"/>
            <a:stretch/>
          </p:blipFill>
          <p:spPr>
            <a:xfrm>
              <a:off x="748575" y="3289100"/>
              <a:ext cx="6047526" cy="238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3" name="Google Shape;63;p13"/>
            <p:cNvGrpSpPr/>
            <p:nvPr/>
          </p:nvGrpSpPr>
          <p:grpSpPr>
            <a:xfrm>
              <a:off x="748575" y="2946894"/>
              <a:ext cx="5985563" cy="277213"/>
              <a:chOff x="748575" y="2932613"/>
              <a:chExt cx="5985563" cy="277213"/>
            </a:xfrm>
          </p:grpSpPr>
          <p:sp>
            <p:nvSpPr>
              <p:cNvPr id="64" name="Google Shape;64;p13"/>
              <p:cNvSpPr txBox="1"/>
              <p:nvPr/>
            </p:nvSpPr>
            <p:spPr>
              <a:xfrm>
                <a:off x="748575" y="2932613"/>
                <a:ext cx="19089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latin typeface="Nunito SemiBold"/>
                    <a:ea typeface="Nunito SemiBold"/>
                    <a:cs typeface="Nunito SemiBold"/>
                    <a:sym typeface="Nunito SemiBold"/>
                  </a:rPr>
                  <a:t>CLASS:</a:t>
                </a:r>
                <a:endParaRPr sz="1800">
                  <a:latin typeface="Nunito SemiBold"/>
                  <a:ea typeface="Nunito SemiBold"/>
                  <a:cs typeface="Nunito SemiBold"/>
                  <a:sym typeface="Nunito SemiBold"/>
                </a:endParaRPr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5249138" y="2932625"/>
                <a:ext cx="14850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latin typeface="Nunito SemiBold"/>
                    <a:ea typeface="Nunito SemiBold"/>
                    <a:cs typeface="Nunito SemiBold"/>
                    <a:sym typeface="Nunito SemiBold"/>
                  </a:rPr>
                  <a:t>SEMESTER:</a:t>
                </a:r>
                <a:endParaRPr sz="1800">
                  <a:latin typeface="Nunito SemiBold"/>
                  <a:ea typeface="Nunito SemiBold"/>
                  <a:cs typeface="Nunito SemiBold"/>
                  <a:sym typeface="Nunito SemiBold"/>
                </a:endParaRPr>
              </a:p>
            </p:txBody>
          </p:sp>
        </p:grpSp>
      </p:grpSp>
      <p:grpSp>
        <p:nvGrpSpPr>
          <p:cNvPr id="66" name="Google Shape;66;p13"/>
          <p:cNvGrpSpPr/>
          <p:nvPr/>
        </p:nvGrpSpPr>
        <p:grpSpPr>
          <a:xfrm>
            <a:off x="1362088" y="3548327"/>
            <a:ext cx="5189861" cy="241500"/>
            <a:chOff x="1362088" y="3548327"/>
            <a:chExt cx="5189861" cy="241500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1362088" y="3576663"/>
              <a:ext cx="857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DATE</a:t>
              </a:r>
              <a:endParaRPr sz="1200">
                <a:solidFill>
                  <a:schemeClr val="lt1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3990975" y="3576663"/>
              <a:ext cx="857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TOPIC</a:t>
              </a:r>
              <a:endParaRPr sz="1200">
                <a:solidFill>
                  <a:schemeClr val="lt1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pic>
          <p:nvPicPr>
            <p:cNvPr id="69" name="Google Shape;69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310449" y="3548327"/>
              <a:ext cx="241500" cy="2415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0" name="Google Shape;70;p13"/>
          <p:cNvGrpSpPr/>
          <p:nvPr/>
        </p:nvGrpSpPr>
        <p:grpSpPr>
          <a:xfrm>
            <a:off x="748575" y="4025250"/>
            <a:ext cx="6047400" cy="5784751"/>
            <a:chOff x="748575" y="4025250"/>
            <a:chExt cx="6047400" cy="5784751"/>
          </a:xfrm>
        </p:grpSpPr>
        <p:pic>
          <p:nvPicPr>
            <p:cNvPr id="71" name="Google Shape;71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48575" y="4025250"/>
              <a:ext cx="6047400" cy="578475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2" name="Google Shape;72;p13"/>
            <p:cNvSpPr/>
            <p:nvPr/>
          </p:nvSpPr>
          <p:spPr>
            <a:xfrm>
              <a:off x="900825" y="4204900"/>
              <a:ext cx="1318800" cy="414300"/>
            </a:xfrm>
            <a:prstGeom prst="roundRect">
              <a:avLst>
                <a:gd fmla="val 9601" name="adj"/>
              </a:avLst>
            </a:prstGeom>
            <a:solidFill>
              <a:srgbClr val="FDDCA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2343875" y="4204900"/>
              <a:ext cx="3723600" cy="414300"/>
            </a:xfrm>
            <a:prstGeom prst="roundRect">
              <a:avLst>
                <a:gd fmla="val 9601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6191725" y="4204900"/>
              <a:ext cx="459300" cy="414300"/>
            </a:xfrm>
            <a:prstGeom prst="roundRect">
              <a:avLst>
                <a:gd fmla="val 9601" name="adj"/>
              </a:avLst>
            </a:prstGeom>
            <a:solidFill>
              <a:srgbClr val="BBC8B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900825" y="4765819"/>
              <a:ext cx="1318800" cy="414300"/>
            </a:xfrm>
            <a:prstGeom prst="roundRect">
              <a:avLst>
                <a:gd fmla="val 9601" name="adj"/>
              </a:avLst>
            </a:prstGeom>
            <a:solidFill>
              <a:srgbClr val="FDDCA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2343875" y="4765819"/>
              <a:ext cx="3723600" cy="414300"/>
            </a:xfrm>
            <a:prstGeom prst="roundRect">
              <a:avLst>
                <a:gd fmla="val 9601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6191725" y="4765819"/>
              <a:ext cx="459300" cy="414300"/>
            </a:xfrm>
            <a:prstGeom prst="roundRect">
              <a:avLst>
                <a:gd fmla="val 9601" name="adj"/>
              </a:avLst>
            </a:prstGeom>
            <a:solidFill>
              <a:srgbClr val="BBC8B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900825" y="5326739"/>
              <a:ext cx="1318800" cy="414300"/>
            </a:xfrm>
            <a:prstGeom prst="roundRect">
              <a:avLst>
                <a:gd fmla="val 9601" name="adj"/>
              </a:avLst>
            </a:prstGeom>
            <a:solidFill>
              <a:srgbClr val="FDDCA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2343875" y="5326739"/>
              <a:ext cx="3723600" cy="414300"/>
            </a:xfrm>
            <a:prstGeom prst="roundRect">
              <a:avLst>
                <a:gd fmla="val 9601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6191725" y="5326739"/>
              <a:ext cx="459300" cy="414300"/>
            </a:xfrm>
            <a:prstGeom prst="roundRect">
              <a:avLst>
                <a:gd fmla="val 9601" name="adj"/>
              </a:avLst>
            </a:prstGeom>
            <a:solidFill>
              <a:srgbClr val="BBC8B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900825" y="5887658"/>
              <a:ext cx="1318800" cy="414300"/>
            </a:xfrm>
            <a:prstGeom prst="roundRect">
              <a:avLst>
                <a:gd fmla="val 9601" name="adj"/>
              </a:avLst>
            </a:prstGeom>
            <a:solidFill>
              <a:srgbClr val="FDDCA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2343875" y="5887658"/>
              <a:ext cx="3723600" cy="414300"/>
            </a:xfrm>
            <a:prstGeom prst="roundRect">
              <a:avLst>
                <a:gd fmla="val 9601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6191725" y="5887658"/>
              <a:ext cx="459300" cy="414300"/>
            </a:xfrm>
            <a:prstGeom prst="roundRect">
              <a:avLst>
                <a:gd fmla="val 9601" name="adj"/>
              </a:avLst>
            </a:prstGeom>
            <a:solidFill>
              <a:srgbClr val="BBC8B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900825" y="6448578"/>
              <a:ext cx="1318800" cy="414300"/>
            </a:xfrm>
            <a:prstGeom prst="roundRect">
              <a:avLst>
                <a:gd fmla="val 9601" name="adj"/>
              </a:avLst>
            </a:prstGeom>
            <a:solidFill>
              <a:srgbClr val="FDDCA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2343875" y="6448578"/>
              <a:ext cx="3723600" cy="414300"/>
            </a:xfrm>
            <a:prstGeom prst="roundRect">
              <a:avLst>
                <a:gd fmla="val 9601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6191725" y="6448578"/>
              <a:ext cx="459300" cy="414300"/>
            </a:xfrm>
            <a:prstGeom prst="roundRect">
              <a:avLst>
                <a:gd fmla="val 9601" name="adj"/>
              </a:avLst>
            </a:prstGeom>
            <a:solidFill>
              <a:srgbClr val="BBC8B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900825" y="7009497"/>
              <a:ext cx="1318800" cy="414300"/>
            </a:xfrm>
            <a:prstGeom prst="roundRect">
              <a:avLst>
                <a:gd fmla="val 9601" name="adj"/>
              </a:avLst>
            </a:prstGeom>
            <a:solidFill>
              <a:srgbClr val="FDDCA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2343875" y="7009497"/>
              <a:ext cx="3723600" cy="414300"/>
            </a:xfrm>
            <a:prstGeom prst="roundRect">
              <a:avLst>
                <a:gd fmla="val 9601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6191725" y="7009497"/>
              <a:ext cx="459300" cy="414300"/>
            </a:xfrm>
            <a:prstGeom prst="roundRect">
              <a:avLst>
                <a:gd fmla="val 9601" name="adj"/>
              </a:avLst>
            </a:prstGeom>
            <a:solidFill>
              <a:srgbClr val="BBC8B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900825" y="7570417"/>
              <a:ext cx="1318800" cy="414300"/>
            </a:xfrm>
            <a:prstGeom prst="roundRect">
              <a:avLst>
                <a:gd fmla="val 9601" name="adj"/>
              </a:avLst>
            </a:prstGeom>
            <a:solidFill>
              <a:srgbClr val="FDDCA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2343875" y="7570417"/>
              <a:ext cx="3723600" cy="414300"/>
            </a:xfrm>
            <a:prstGeom prst="roundRect">
              <a:avLst>
                <a:gd fmla="val 9601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6191725" y="7570417"/>
              <a:ext cx="459300" cy="414300"/>
            </a:xfrm>
            <a:prstGeom prst="roundRect">
              <a:avLst>
                <a:gd fmla="val 9601" name="adj"/>
              </a:avLst>
            </a:prstGeom>
            <a:solidFill>
              <a:srgbClr val="BBC8B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900825" y="8131336"/>
              <a:ext cx="1318800" cy="414300"/>
            </a:xfrm>
            <a:prstGeom prst="roundRect">
              <a:avLst>
                <a:gd fmla="val 9601" name="adj"/>
              </a:avLst>
            </a:prstGeom>
            <a:solidFill>
              <a:srgbClr val="FDDCA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2343875" y="8131336"/>
              <a:ext cx="3723600" cy="414300"/>
            </a:xfrm>
            <a:prstGeom prst="roundRect">
              <a:avLst>
                <a:gd fmla="val 9601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6191725" y="8131336"/>
              <a:ext cx="459300" cy="414300"/>
            </a:xfrm>
            <a:prstGeom prst="roundRect">
              <a:avLst>
                <a:gd fmla="val 9601" name="adj"/>
              </a:avLst>
            </a:prstGeom>
            <a:solidFill>
              <a:srgbClr val="BBC8B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900825" y="8692256"/>
              <a:ext cx="1318800" cy="414300"/>
            </a:xfrm>
            <a:prstGeom prst="roundRect">
              <a:avLst>
                <a:gd fmla="val 9601" name="adj"/>
              </a:avLst>
            </a:prstGeom>
            <a:solidFill>
              <a:srgbClr val="FDDCA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2343875" y="8692256"/>
              <a:ext cx="3723600" cy="414300"/>
            </a:xfrm>
            <a:prstGeom prst="roundRect">
              <a:avLst>
                <a:gd fmla="val 9601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6191725" y="8692256"/>
              <a:ext cx="459300" cy="414300"/>
            </a:xfrm>
            <a:prstGeom prst="roundRect">
              <a:avLst>
                <a:gd fmla="val 9601" name="adj"/>
              </a:avLst>
            </a:prstGeom>
            <a:solidFill>
              <a:srgbClr val="BBC8B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900825" y="9253175"/>
              <a:ext cx="1318800" cy="414300"/>
            </a:xfrm>
            <a:prstGeom prst="roundRect">
              <a:avLst>
                <a:gd fmla="val 9601" name="adj"/>
              </a:avLst>
            </a:prstGeom>
            <a:solidFill>
              <a:srgbClr val="FDDCA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2343875" y="9253175"/>
              <a:ext cx="3723600" cy="414300"/>
            </a:xfrm>
            <a:prstGeom prst="roundRect">
              <a:avLst>
                <a:gd fmla="val 9601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6191725" y="9253175"/>
              <a:ext cx="459300" cy="414300"/>
            </a:xfrm>
            <a:prstGeom prst="roundRect">
              <a:avLst>
                <a:gd fmla="val 9601" name="adj"/>
              </a:avLst>
            </a:prstGeom>
            <a:solidFill>
              <a:srgbClr val="BBC8B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