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10692000" cx="7560000"/>
  <p:notesSz cx="6858000" cy="9144000"/>
  <p:embeddedFontLst>
    <p:embeddedFont>
      <p:font typeface="Sour Gummy"/>
      <p:regular r:id="rId6"/>
      <p:bold r:id="rId7"/>
      <p:italic r:id="rId8"/>
      <p:boldItalic r:id="rId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SourGummy-boldItalic.fntdata"/><Relationship Id="rId5" Type="http://schemas.openxmlformats.org/officeDocument/2006/relationships/slide" Target="slides/slide1.xml"/><Relationship Id="rId6" Type="http://schemas.openxmlformats.org/officeDocument/2006/relationships/font" Target="fonts/SourGummy-regular.fntdata"/><Relationship Id="rId7" Type="http://schemas.openxmlformats.org/officeDocument/2006/relationships/font" Target="fonts/SourGummy-bold.fntdata"/><Relationship Id="rId8" Type="http://schemas.openxmlformats.org/officeDocument/2006/relationships/font" Target="fonts/SourGummy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1.png"/><Relationship Id="rId11" Type="http://schemas.openxmlformats.org/officeDocument/2006/relationships/image" Target="../media/image7.png"/><Relationship Id="rId10" Type="http://schemas.openxmlformats.org/officeDocument/2006/relationships/image" Target="../media/image9.png"/><Relationship Id="rId12" Type="http://schemas.openxmlformats.org/officeDocument/2006/relationships/hyperlink" Target="http://gdoc.io" TargetMode="External"/><Relationship Id="rId9" Type="http://schemas.openxmlformats.org/officeDocument/2006/relationships/image" Target="../media/image6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2.png"/><Relationship Id="rId8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0" y="0"/>
            <a:ext cx="7560000" cy="10698300"/>
          </a:xfrm>
          <a:prstGeom prst="rect">
            <a:avLst/>
          </a:prstGeom>
          <a:solidFill>
            <a:srgbClr val="EAF4F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/>
          <p:nvPr/>
        </p:nvSpPr>
        <p:spPr>
          <a:xfrm>
            <a:off x="471700" y="1823575"/>
            <a:ext cx="6631200" cy="8472600"/>
          </a:xfrm>
          <a:prstGeom prst="roundRect">
            <a:avLst>
              <a:gd fmla="val 2827" name="adj"/>
            </a:avLst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13"/>
          <p:cNvSpPr txBox="1"/>
          <p:nvPr/>
        </p:nvSpPr>
        <p:spPr>
          <a:xfrm>
            <a:off x="160075" y="297098"/>
            <a:ext cx="72357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rPr>
              <a:t>KINDERGARTEN MULTIPLICATION</a:t>
            </a:r>
            <a:endParaRPr sz="4000">
              <a:solidFill>
                <a:schemeClr val="dk1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457200" y="1039850"/>
            <a:ext cx="3807600" cy="4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rPr>
              <a:t>Practice your multiplication skills using </a:t>
            </a:r>
            <a:endParaRPr sz="1600">
              <a:solidFill>
                <a:schemeClr val="dk1"/>
              </a:solidFill>
              <a:latin typeface="Sour Gummy"/>
              <a:ea typeface="Sour Gummy"/>
              <a:cs typeface="Sour Gummy"/>
              <a:sym typeface="Sour Gummy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dk1"/>
                </a:solidFill>
                <a:latin typeface="Sour Gummy"/>
                <a:ea typeface="Sour Gummy"/>
                <a:cs typeface="Sour Gummy"/>
                <a:sym typeface="Sour Gummy"/>
              </a:rPr>
              <a:t>the animal groups provided below.</a:t>
            </a:r>
            <a:endParaRPr sz="1600">
              <a:solidFill>
                <a:schemeClr val="dk1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  <p:sp>
        <p:nvSpPr>
          <p:cNvPr id="58" name="Google Shape;58;p13"/>
          <p:cNvSpPr/>
          <p:nvPr/>
        </p:nvSpPr>
        <p:spPr>
          <a:xfrm>
            <a:off x="4264925" y="1089050"/>
            <a:ext cx="2838000" cy="394200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Sour Gummy"/>
                <a:ea typeface="Sour Gummy"/>
                <a:cs typeface="Sour Gummy"/>
                <a:sym typeface="Sour Gummy"/>
              </a:rPr>
              <a:t>NAME:</a:t>
            </a:r>
            <a:endParaRPr sz="1800">
              <a:latin typeface="Sour Gummy"/>
              <a:ea typeface="Sour Gummy"/>
              <a:cs typeface="Sour Gummy"/>
              <a:sym typeface="Sour Gummy"/>
            </a:endParaRPr>
          </a:p>
        </p:txBody>
      </p:sp>
      <p:grpSp>
        <p:nvGrpSpPr>
          <p:cNvPr id="59" name="Google Shape;59;p13"/>
          <p:cNvGrpSpPr/>
          <p:nvPr/>
        </p:nvGrpSpPr>
        <p:grpSpPr>
          <a:xfrm>
            <a:off x="702319" y="8182275"/>
            <a:ext cx="3235500" cy="1876200"/>
            <a:chOff x="702319" y="8182275"/>
            <a:chExt cx="3235500" cy="1876200"/>
          </a:xfrm>
        </p:grpSpPr>
        <p:sp>
          <p:nvSpPr>
            <p:cNvPr id="60" name="Google Shape;60;p13"/>
            <p:cNvSpPr/>
            <p:nvPr/>
          </p:nvSpPr>
          <p:spPr>
            <a:xfrm>
              <a:off x="702319" y="8182275"/>
              <a:ext cx="3235500" cy="1876200"/>
            </a:xfrm>
            <a:prstGeom prst="roundRect">
              <a:avLst>
                <a:gd fmla="val 5908" name="adj"/>
              </a:avLst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61" name="Google Shape;61;p13"/>
            <p:cNvGrpSpPr/>
            <p:nvPr/>
          </p:nvGrpSpPr>
          <p:grpSpPr>
            <a:xfrm>
              <a:off x="871575" y="8510975"/>
              <a:ext cx="2857014" cy="1218799"/>
              <a:chOff x="871575" y="8561476"/>
              <a:chExt cx="2857014" cy="1218799"/>
            </a:xfrm>
          </p:grpSpPr>
          <p:pic>
            <p:nvPicPr>
              <p:cNvPr id="62" name="Google Shape;62;p13" title="Ресурс 8@2x.png"/>
              <p:cNvPicPr preferRelativeResize="0"/>
              <p:nvPr/>
            </p:nvPicPr>
            <p:blipFill>
              <a:blip r:embed="rId3">
                <a:alphaModFix/>
              </a:blip>
              <a:stretch>
                <a:fillRect/>
              </a:stretch>
            </p:blipFill>
            <p:spPr>
              <a:xfrm>
                <a:off x="939345" y="8561476"/>
                <a:ext cx="524950" cy="442749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63" name="Google Shape;63;p13" title="Ресурс 9@2x.png"/>
              <p:cNvPicPr preferRelativeResize="0"/>
              <p:nvPr/>
            </p:nvPicPr>
            <p:blipFill>
              <a:blip r:embed="rId4">
                <a:alphaModFix/>
              </a:blip>
              <a:stretch>
                <a:fillRect/>
              </a:stretch>
            </p:blipFill>
            <p:spPr>
              <a:xfrm>
                <a:off x="871575" y="9164675"/>
                <a:ext cx="660489" cy="6156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64" name="Google Shape;64;p13" title="Ресурс 9@2x.png"/>
              <p:cNvPicPr preferRelativeResize="0"/>
              <p:nvPr/>
            </p:nvPicPr>
            <p:blipFill>
              <a:blip r:embed="rId4">
                <a:alphaModFix/>
              </a:blip>
              <a:stretch>
                <a:fillRect/>
              </a:stretch>
            </p:blipFill>
            <p:spPr>
              <a:xfrm>
                <a:off x="1603750" y="9164675"/>
                <a:ext cx="660489" cy="6156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65" name="Google Shape;65;p13" title="Ресурс 9@2x.png"/>
              <p:cNvPicPr preferRelativeResize="0"/>
              <p:nvPr/>
            </p:nvPicPr>
            <p:blipFill>
              <a:blip r:embed="rId4">
                <a:alphaModFix/>
              </a:blip>
              <a:stretch>
                <a:fillRect/>
              </a:stretch>
            </p:blipFill>
            <p:spPr>
              <a:xfrm>
                <a:off x="2335925" y="9164675"/>
                <a:ext cx="660489" cy="6156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66" name="Google Shape;66;p13" title="Ресурс 9@2x.png"/>
              <p:cNvPicPr preferRelativeResize="0"/>
              <p:nvPr/>
            </p:nvPicPr>
            <p:blipFill>
              <a:blip r:embed="rId4">
                <a:alphaModFix/>
              </a:blip>
              <a:stretch>
                <a:fillRect/>
              </a:stretch>
            </p:blipFill>
            <p:spPr>
              <a:xfrm>
                <a:off x="3068100" y="9164675"/>
                <a:ext cx="660489" cy="6156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67" name="Google Shape;67;p13" title="Ресурс 8@2x.png"/>
              <p:cNvPicPr preferRelativeResize="0"/>
              <p:nvPr/>
            </p:nvPicPr>
            <p:blipFill>
              <a:blip r:embed="rId3">
                <a:alphaModFix/>
              </a:blip>
              <a:stretch>
                <a:fillRect/>
              </a:stretch>
            </p:blipFill>
            <p:spPr>
              <a:xfrm>
                <a:off x="1671520" y="8561476"/>
                <a:ext cx="524950" cy="442749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68" name="Google Shape;68;p13" title="Ресурс 8@2x.png"/>
              <p:cNvPicPr preferRelativeResize="0"/>
              <p:nvPr/>
            </p:nvPicPr>
            <p:blipFill>
              <a:blip r:embed="rId3">
                <a:alphaModFix/>
              </a:blip>
              <a:stretch>
                <a:fillRect/>
              </a:stretch>
            </p:blipFill>
            <p:spPr>
              <a:xfrm>
                <a:off x="2403695" y="8561476"/>
                <a:ext cx="524950" cy="442749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69" name="Google Shape;69;p13" title="Ресурс 8@2x.png"/>
              <p:cNvPicPr preferRelativeResize="0"/>
              <p:nvPr/>
            </p:nvPicPr>
            <p:blipFill>
              <a:blip r:embed="rId3">
                <a:alphaModFix/>
              </a:blip>
              <a:stretch>
                <a:fillRect/>
              </a:stretch>
            </p:blipFill>
            <p:spPr>
              <a:xfrm>
                <a:off x="3135870" y="8561476"/>
                <a:ext cx="524950" cy="442749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grpSp>
        <p:nvGrpSpPr>
          <p:cNvPr id="70" name="Google Shape;70;p13"/>
          <p:cNvGrpSpPr/>
          <p:nvPr/>
        </p:nvGrpSpPr>
        <p:grpSpPr>
          <a:xfrm>
            <a:off x="702319" y="6134525"/>
            <a:ext cx="3235500" cy="1876200"/>
            <a:chOff x="702319" y="6149275"/>
            <a:chExt cx="3235500" cy="1876200"/>
          </a:xfrm>
        </p:grpSpPr>
        <p:sp>
          <p:nvSpPr>
            <p:cNvPr id="71" name="Google Shape;71;p13"/>
            <p:cNvSpPr/>
            <p:nvPr/>
          </p:nvSpPr>
          <p:spPr>
            <a:xfrm>
              <a:off x="702319" y="6149275"/>
              <a:ext cx="3235500" cy="1876200"/>
            </a:xfrm>
            <a:prstGeom prst="roundRect">
              <a:avLst>
                <a:gd fmla="val 5908" name="adj"/>
              </a:avLst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72" name="Google Shape;72;p13"/>
            <p:cNvGrpSpPr/>
            <p:nvPr/>
          </p:nvGrpSpPr>
          <p:grpSpPr>
            <a:xfrm>
              <a:off x="1053257" y="6456713"/>
              <a:ext cx="2533625" cy="1261325"/>
              <a:chOff x="1018425" y="6457175"/>
              <a:chExt cx="2533625" cy="1261325"/>
            </a:xfrm>
          </p:grpSpPr>
          <p:pic>
            <p:nvPicPr>
              <p:cNvPr id="73" name="Google Shape;73;p13" title="Ресурс 6@2x.png"/>
              <p:cNvPicPr preferRelativeResize="0"/>
              <p:nvPr/>
            </p:nvPicPr>
            <p:blipFill>
              <a:blip r:embed="rId5">
                <a:alphaModFix/>
              </a:blip>
              <a:stretch>
                <a:fillRect/>
              </a:stretch>
            </p:blipFill>
            <p:spPr>
              <a:xfrm>
                <a:off x="1045675" y="6924158"/>
                <a:ext cx="492750" cy="326467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74" name="Google Shape;74;p13" title="Ресурс 7@2x.png"/>
              <p:cNvPicPr preferRelativeResize="0"/>
              <p:nvPr/>
            </p:nvPicPr>
            <p:blipFill>
              <a:blip r:embed="rId6">
                <a:alphaModFix/>
              </a:blip>
              <a:stretch>
                <a:fillRect/>
              </a:stretch>
            </p:blipFill>
            <p:spPr>
              <a:xfrm>
                <a:off x="1044686" y="7324300"/>
                <a:ext cx="492750" cy="3942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75" name="Google Shape;75;p13" title="Ресурс 7@2x.png"/>
              <p:cNvPicPr preferRelativeResize="0"/>
              <p:nvPr/>
            </p:nvPicPr>
            <p:blipFill>
              <a:blip r:embed="rId6">
                <a:alphaModFix/>
              </a:blip>
              <a:stretch>
                <a:fillRect/>
              </a:stretch>
            </p:blipFill>
            <p:spPr>
              <a:xfrm>
                <a:off x="1714263" y="7324300"/>
                <a:ext cx="492750" cy="3942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76" name="Google Shape;76;p13" title="Ресурс 7@2x.png"/>
              <p:cNvPicPr preferRelativeResize="0"/>
              <p:nvPr/>
            </p:nvPicPr>
            <p:blipFill>
              <a:blip r:embed="rId6">
                <a:alphaModFix/>
              </a:blip>
              <a:stretch>
                <a:fillRect/>
              </a:stretch>
            </p:blipFill>
            <p:spPr>
              <a:xfrm>
                <a:off x="2373155" y="7324300"/>
                <a:ext cx="492750" cy="3942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77" name="Google Shape;77;p13" title="Ресурс 7@2x.png"/>
              <p:cNvPicPr preferRelativeResize="0"/>
              <p:nvPr/>
            </p:nvPicPr>
            <p:blipFill>
              <a:blip r:embed="rId6">
                <a:alphaModFix/>
              </a:blip>
              <a:stretch>
                <a:fillRect/>
              </a:stretch>
            </p:blipFill>
            <p:spPr>
              <a:xfrm>
                <a:off x="3032048" y="7324300"/>
                <a:ext cx="492750" cy="3942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78" name="Google Shape;78;p13" title="Ресурс 6@2x.png"/>
              <p:cNvPicPr preferRelativeResize="0"/>
              <p:nvPr/>
            </p:nvPicPr>
            <p:blipFill>
              <a:blip r:embed="rId5">
                <a:alphaModFix/>
              </a:blip>
              <a:stretch>
                <a:fillRect/>
              </a:stretch>
            </p:blipFill>
            <p:spPr>
              <a:xfrm>
                <a:off x="1707140" y="6924158"/>
                <a:ext cx="492750" cy="326467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79" name="Google Shape;79;p13" title="Ресурс 6@2x.png"/>
              <p:cNvPicPr preferRelativeResize="0"/>
              <p:nvPr/>
            </p:nvPicPr>
            <p:blipFill>
              <a:blip r:embed="rId5">
                <a:alphaModFix/>
              </a:blip>
              <a:stretch>
                <a:fillRect/>
              </a:stretch>
            </p:blipFill>
            <p:spPr>
              <a:xfrm>
                <a:off x="2369594" y="6924158"/>
                <a:ext cx="492750" cy="326467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80" name="Google Shape;80;p13" title="Ресурс 6@2x.png"/>
              <p:cNvPicPr preferRelativeResize="0"/>
              <p:nvPr/>
            </p:nvPicPr>
            <p:blipFill>
              <a:blip r:embed="rId5">
                <a:alphaModFix/>
              </a:blip>
              <a:stretch>
                <a:fillRect/>
              </a:stretch>
            </p:blipFill>
            <p:spPr>
              <a:xfrm>
                <a:off x="3032048" y="6924158"/>
                <a:ext cx="492750" cy="326467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81" name="Google Shape;81;p13" title="Ресурс 5@2x.png"/>
              <p:cNvPicPr preferRelativeResize="0"/>
              <p:nvPr/>
            </p:nvPicPr>
            <p:blipFill>
              <a:blip r:embed="rId7">
                <a:alphaModFix/>
              </a:blip>
              <a:stretch>
                <a:fillRect/>
              </a:stretch>
            </p:blipFill>
            <p:spPr>
              <a:xfrm>
                <a:off x="3004800" y="6457175"/>
                <a:ext cx="547250" cy="36485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82" name="Google Shape;82;p13" title="Ресурс 5@2x.png"/>
              <p:cNvPicPr preferRelativeResize="0"/>
              <p:nvPr/>
            </p:nvPicPr>
            <p:blipFill>
              <a:blip r:embed="rId7">
                <a:alphaModFix/>
              </a:blip>
              <a:stretch>
                <a:fillRect/>
              </a:stretch>
            </p:blipFill>
            <p:spPr>
              <a:xfrm>
                <a:off x="2342675" y="6457175"/>
                <a:ext cx="547250" cy="36485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83" name="Google Shape;83;p13" title="Ресурс 5@2x.png"/>
              <p:cNvPicPr preferRelativeResize="0"/>
              <p:nvPr/>
            </p:nvPicPr>
            <p:blipFill>
              <a:blip r:embed="rId7">
                <a:alphaModFix/>
              </a:blip>
              <a:stretch>
                <a:fillRect/>
              </a:stretch>
            </p:blipFill>
            <p:spPr>
              <a:xfrm>
                <a:off x="1680550" y="6457175"/>
                <a:ext cx="547250" cy="36485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84" name="Google Shape;84;p13" title="Ресурс 5@2x.png"/>
              <p:cNvPicPr preferRelativeResize="0"/>
              <p:nvPr/>
            </p:nvPicPr>
            <p:blipFill>
              <a:blip r:embed="rId7">
                <a:alphaModFix/>
              </a:blip>
              <a:stretch>
                <a:fillRect/>
              </a:stretch>
            </p:blipFill>
            <p:spPr>
              <a:xfrm>
                <a:off x="1018425" y="6457175"/>
                <a:ext cx="547250" cy="36485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grpSp>
        <p:nvGrpSpPr>
          <p:cNvPr id="85" name="Google Shape;85;p13"/>
          <p:cNvGrpSpPr/>
          <p:nvPr/>
        </p:nvGrpSpPr>
        <p:grpSpPr>
          <a:xfrm>
            <a:off x="702319" y="4086775"/>
            <a:ext cx="3235500" cy="1876200"/>
            <a:chOff x="702319" y="4116263"/>
            <a:chExt cx="3235500" cy="1876200"/>
          </a:xfrm>
        </p:grpSpPr>
        <p:sp>
          <p:nvSpPr>
            <p:cNvPr id="86" name="Google Shape;86;p13"/>
            <p:cNvSpPr/>
            <p:nvPr/>
          </p:nvSpPr>
          <p:spPr>
            <a:xfrm>
              <a:off x="702319" y="4116263"/>
              <a:ext cx="3235500" cy="1876200"/>
            </a:xfrm>
            <a:prstGeom prst="roundRect">
              <a:avLst>
                <a:gd fmla="val 5908" name="adj"/>
              </a:avLst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87" name="Google Shape;87;p13"/>
            <p:cNvGrpSpPr/>
            <p:nvPr/>
          </p:nvGrpSpPr>
          <p:grpSpPr>
            <a:xfrm>
              <a:off x="937601" y="4381125"/>
              <a:ext cx="2764937" cy="1346475"/>
              <a:chOff x="895875" y="4362025"/>
              <a:chExt cx="2764937" cy="1346475"/>
            </a:xfrm>
          </p:grpSpPr>
          <p:grpSp>
            <p:nvGrpSpPr>
              <p:cNvPr id="88" name="Google Shape;88;p13"/>
              <p:cNvGrpSpPr/>
              <p:nvPr/>
            </p:nvGrpSpPr>
            <p:grpSpPr>
              <a:xfrm>
                <a:off x="895875" y="4362025"/>
                <a:ext cx="861775" cy="1346475"/>
                <a:chOff x="895875" y="4362025"/>
                <a:chExt cx="861775" cy="1346475"/>
              </a:xfrm>
            </p:grpSpPr>
            <p:pic>
              <p:nvPicPr>
                <p:cNvPr id="89" name="Google Shape;89;p13" title="Ресурс 3@2x.png"/>
                <p:cNvPicPr preferRelativeResize="0"/>
                <p:nvPr/>
              </p:nvPicPr>
              <p:blipFill>
                <a:blip r:embed="rId8">
                  <a:alphaModFix/>
                </a:blip>
                <a:stretch>
                  <a:fillRect/>
                </a:stretch>
              </p:blipFill>
              <p:spPr>
                <a:xfrm>
                  <a:off x="954850" y="4362025"/>
                  <a:ext cx="743825" cy="673275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90" name="Google Shape;90;p13" title="Ресурс 4@2x.png"/>
                <p:cNvPicPr preferRelativeResize="0"/>
                <p:nvPr/>
              </p:nvPicPr>
              <p:blipFill>
                <a:blip r:embed="rId9">
                  <a:alphaModFix/>
                </a:blip>
                <a:stretch>
                  <a:fillRect/>
                </a:stretch>
              </p:blipFill>
              <p:spPr>
                <a:xfrm>
                  <a:off x="895875" y="5172275"/>
                  <a:ext cx="861775" cy="536225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</p:grpSp>
          <p:grpSp>
            <p:nvGrpSpPr>
              <p:cNvPr id="91" name="Google Shape;91;p13"/>
              <p:cNvGrpSpPr/>
              <p:nvPr/>
            </p:nvGrpSpPr>
            <p:grpSpPr>
              <a:xfrm>
                <a:off x="1838163" y="4362025"/>
                <a:ext cx="861775" cy="1346475"/>
                <a:chOff x="1838163" y="4362025"/>
                <a:chExt cx="861775" cy="1346475"/>
              </a:xfrm>
            </p:grpSpPr>
            <p:pic>
              <p:nvPicPr>
                <p:cNvPr id="92" name="Google Shape;92;p13" title="Ресурс 4@2x.png"/>
                <p:cNvPicPr preferRelativeResize="0"/>
                <p:nvPr/>
              </p:nvPicPr>
              <p:blipFill>
                <a:blip r:embed="rId9">
                  <a:alphaModFix/>
                </a:blip>
                <a:stretch>
                  <a:fillRect/>
                </a:stretch>
              </p:blipFill>
              <p:spPr>
                <a:xfrm>
                  <a:off x="1838163" y="5172275"/>
                  <a:ext cx="861775" cy="536225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93" name="Google Shape;93;p13" title="Ресурс 3@2x.png"/>
                <p:cNvPicPr preferRelativeResize="0"/>
                <p:nvPr/>
              </p:nvPicPr>
              <p:blipFill>
                <a:blip r:embed="rId8">
                  <a:alphaModFix/>
                </a:blip>
                <a:stretch>
                  <a:fillRect/>
                </a:stretch>
              </p:blipFill>
              <p:spPr>
                <a:xfrm>
                  <a:off x="1897138" y="4362025"/>
                  <a:ext cx="743825" cy="673275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</p:grpSp>
          <p:grpSp>
            <p:nvGrpSpPr>
              <p:cNvPr id="94" name="Google Shape;94;p13"/>
              <p:cNvGrpSpPr/>
              <p:nvPr/>
            </p:nvGrpSpPr>
            <p:grpSpPr>
              <a:xfrm>
                <a:off x="2799038" y="4362025"/>
                <a:ext cx="861775" cy="1346475"/>
                <a:chOff x="2799038" y="4362025"/>
                <a:chExt cx="861775" cy="1346475"/>
              </a:xfrm>
            </p:grpSpPr>
            <p:pic>
              <p:nvPicPr>
                <p:cNvPr id="95" name="Google Shape;95;p13" title="Ресурс 4@2x.png"/>
                <p:cNvPicPr preferRelativeResize="0"/>
                <p:nvPr/>
              </p:nvPicPr>
              <p:blipFill>
                <a:blip r:embed="rId9">
                  <a:alphaModFix/>
                </a:blip>
                <a:stretch>
                  <a:fillRect/>
                </a:stretch>
              </p:blipFill>
              <p:spPr>
                <a:xfrm>
                  <a:off x="2799038" y="5172275"/>
                  <a:ext cx="861775" cy="536225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pic>
              <p:nvPicPr>
                <p:cNvPr id="96" name="Google Shape;96;p13" title="Ресурс 3@2x.png"/>
                <p:cNvPicPr preferRelativeResize="0"/>
                <p:nvPr/>
              </p:nvPicPr>
              <p:blipFill>
                <a:blip r:embed="rId8">
                  <a:alphaModFix/>
                </a:blip>
                <a:stretch>
                  <a:fillRect/>
                </a:stretch>
              </p:blipFill>
              <p:spPr>
                <a:xfrm>
                  <a:off x="2858013" y="4362025"/>
                  <a:ext cx="743825" cy="673275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</p:grpSp>
        </p:grpSp>
      </p:grpSp>
      <p:grpSp>
        <p:nvGrpSpPr>
          <p:cNvPr id="97" name="Google Shape;97;p13"/>
          <p:cNvGrpSpPr/>
          <p:nvPr/>
        </p:nvGrpSpPr>
        <p:grpSpPr>
          <a:xfrm>
            <a:off x="1099317" y="2302703"/>
            <a:ext cx="2441505" cy="1348845"/>
            <a:chOff x="1073489" y="2302657"/>
            <a:chExt cx="2441505" cy="1348845"/>
          </a:xfrm>
        </p:grpSpPr>
        <p:pic>
          <p:nvPicPr>
            <p:cNvPr id="98" name="Google Shape;98;p13" title="Ресурс 1@2x.png"/>
            <p:cNvPicPr preferRelativeResize="0"/>
            <p:nvPr/>
          </p:nvPicPr>
          <p:blipFill>
            <a:blip r:embed="rId10">
              <a:alphaModFix/>
            </a:blip>
            <a:stretch>
              <a:fillRect/>
            </a:stretch>
          </p:blipFill>
          <p:spPr>
            <a:xfrm>
              <a:off x="1088327" y="2302657"/>
              <a:ext cx="414524" cy="66712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9" name="Google Shape;99;p13" title="Ресурс 2@2x.png"/>
            <p:cNvPicPr preferRelativeResize="0"/>
            <p:nvPr/>
          </p:nvPicPr>
          <p:blipFill>
            <a:blip r:embed="rId11">
              <a:alphaModFix/>
            </a:blip>
            <a:stretch>
              <a:fillRect/>
            </a:stretch>
          </p:blipFill>
          <p:spPr>
            <a:xfrm>
              <a:off x="1073489" y="3088427"/>
              <a:ext cx="444200" cy="5630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0" name="Google Shape;100;p13" title="Ресурс 2@2x.png"/>
            <p:cNvPicPr preferRelativeResize="0"/>
            <p:nvPr/>
          </p:nvPicPr>
          <p:blipFill>
            <a:blip r:embed="rId11">
              <a:alphaModFix/>
            </a:blip>
            <a:stretch>
              <a:fillRect/>
            </a:stretch>
          </p:blipFill>
          <p:spPr>
            <a:xfrm>
              <a:off x="1579554" y="3088427"/>
              <a:ext cx="444200" cy="5630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1" name="Google Shape;101;p13" title="Ресурс 2@2x.png"/>
            <p:cNvPicPr preferRelativeResize="0"/>
            <p:nvPr/>
          </p:nvPicPr>
          <p:blipFill>
            <a:blip r:embed="rId11">
              <a:alphaModFix/>
            </a:blip>
            <a:stretch>
              <a:fillRect/>
            </a:stretch>
          </p:blipFill>
          <p:spPr>
            <a:xfrm>
              <a:off x="2076634" y="3088427"/>
              <a:ext cx="444200" cy="5630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2" name="Google Shape;102;p13" title="Ресурс 2@2x.png"/>
            <p:cNvPicPr preferRelativeResize="0"/>
            <p:nvPr/>
          </p:nvPicPr>
          <p:blipFill>
            <a:blip r:embed="rId11">
              <a:alphaModFix/>
            </a:blip>
            <a:stretch>
              <a:fillRect/>
            </a:stretch>
          </p:blipFill>
          <p:spPr>
            <a:xfrm>
              <a:off x="2573714" y="3088427"/>
              <a:ext cx="444200" cy="5630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3" name="Google Shape;103;p13" title="Ресурс 2@2x.png"/>
            <p:cNvPicPr preferRelativeResize="0"/>
            <p:nvPr/>
          </p:nvPicPr>
          <p:blipFill>
            <a:blip r:embed="rId11">
              <a:alphaModFix/>
            </a:blip>
            <a:stretch>
              <a:fillRect/>
            </a:stretch>
          </p:blipFill>
          <p:spPr>
            <a:xfrm>
              <a:off x="3070794" y="3088427"/>
              <a:ext cx="444200" cy="5630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4" name="Google Shape;104;p13" title="Ресурс 1@2x.png"/>
            <p:cNvPicPr preferRelativeResize="0"/>
            <p:nvPr/>
          </p:nvPicPr>
          <p:blipFill>
            <a:blip r:embed="rId10">
              <a:alphaModFix/>
            </a:blip>
            <a:stretch>
              <a:fillRect/>
            </a:stretch>
          </p:blipFill>
          <p:spPr>
            <a:xfrm>
              <a:off x="1587653" y="2302657"/>
              <a:ext cx="414524" cy="66712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5" name="Google Shape;105;p13" title="Ресурс 1@2x.png"/>
            <p:cNvPicPr preferRelativeResize="0"/>
            <p:nvPr/>
          </p:nvPicPr>
          <p:blipFill>
            <a:blip r:embed="rId10">
              <a:alphaModFix/>
            </a:blip>
            <a:stretch>
              <a:fillRect/>
            </a:stretch>
          </p:blipFill>
          <p:spPr>
            <a:xfrm>
              <a:off x="2086979" y="2302657"/>
              <a:ext cx="414524" cy="66712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6" name="Google Shape;106;p13" title="Ресурс 1@2x.png"/>
            <p:cNvPicPr preferRelativeResize="0"/>
            <p:nvPr/>
          </p:nvPicPr>
          <p:blipFill>
            <a:blip r:embed="rId10">
              <a:alphaModFix/>
            </a:blip>
            <a:stretch>
              <a:fillRect/>
            </a:stretch>
          </p:blipFill>
          <p:spPr>
            <a:xfrm>
              <a:off x="2586306" y="2302657"/>
              <a:ext cx="414524" cy="66712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7" name="Google Shape;107;p13" title="Ресурс 1@2x.png"/>
            <p:cNvPicPr preferRelativeResize="0"/>
            <p:nvPr/>
          </p:nvPicPr>
          <p:blipFill>
            <a:blip r:embed="rId10">
              <a:alphaModFix/>
            </a:blip>
            <a:stretch>
              <a:fillRect/>
            </a:stretch>
          </p:blipFill>
          <p:spPr>
            <a:xfrm>
              <a:off x="3085632" y="2302657"/>
              <a:ext cx="414524" cy="66712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08" name="Google Shape;108;p13"/>
          <p:cNvSpPr/>
          <p:nvPr/>
        </p:nvSpPr>
        <p:spPr>
          <a:xfrm>
            <a:off x="702319" y="2039025"/>
            <a:ext cx="3235500" cy="1876200"/>
          </a:xfrm>
          <a:prstGeom prst="roundRect">
            <a:avLst>
              <a:gd fmla="val 5908" name="adj"/>
            </a:avLst>
          </a:prstGeom>
          <a:noFill/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09" name="Google Shape;109;p13"/>
          <p:cNvGrpSpPr/>
          <p:nvPr/>
        </p:nvGrpSpPr>
        <p:grpSpPr>
          <a:xfrm>
            <a:off x="4080900" y="2560875"/>
            <a:ext cx="2629625" cy="832500"/>
            <a:chOff x="4080900" y="2566375"/>
            <a:chExt cx="2629625" cy="832500"/>
          </a:xfrm>
        </p:grpSpPr>
        <p:sp>
          <p:nvSpPr>
            <p:cNvPr id="110" name="Google Shape;110;p13"/>
            <p:cNvSpPr/>
            <p:nvPr/>
          </p:nvSpPr>
          <p:spPr>
            <a:xfrm>
              <a:off x="5561825" y="2566375"/>
              <a:ext cx="1148700" cy="832500"/>
            </a:xfrm>
            <a:prstGeom prst="roundRect">
              <a:avLst>
                <a:gd fmla="val 5908" name="adj"/>
              </a:avLst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4800">
                  <a:latin typeface="Sour Gummy"/>
                  <a:ea typeface="Sour Gummy"/>
                  <a:cs typeface="Sour Gummy"/>
                  <a:sym typeface="Sour Gummy"/>
                </a:rPr>
                <a:t>10</a:t>
              </a:r>
              <a:endParaRPr sz="48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111" name="Google Shape;111;p13"/>
            <p:cNvSpPr/>
            <p:nvPr/>
          </p:nvSpPr>
          <p:spPr>
            <a:xfrm>
              <a:off x="4080900" y="2566375"/>
              <a:ext cx="1480800" cy="832500"/>
            </a:xfrm>
            <a:prstGeom prst="roundRect">
              <a:avLst>
                <a:gd fmla="val 5908" name="adj"/>
              </a:avLst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4800">
                  <a:latin typeface="Sour Gummy"/>
                  <a:ea typeface="Sour Gummy"/>
                  <a:cs typeface="Sour Gummy"/>
                  <a:sym typeface="Sour Gummy"/>
                </a:rPr>
                <a:t>5X2=</a:t>
              </a:r>
              <a:endParaRPr sz="48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grpSp>
        <p:nvGrpSpPr>
          <p:cNvPr id="112" name="Google Shape;112;p13"/>
          <p:cNvGrpSpPr/>
          <p:nvPr/>
        </p:nvGrpSpPr>
        <p:grpSpPr>
          <a:xfrm>
            <a:off x="4080900" y="4608625"/>
            <a:ext cx="2629625" cy="832500"/>
            <a:chOff x="4080900" y="2566375"/>
            <a:chExt cx="2629625" cy="832500"/>
          </a:xfrm>
        </p:grpSpPr>
        <p:sp>
          <p:nvSpPr>
            <p:cNvPr id="113" name="Google Shape;113;p13"/>
            <p:cNvSpPr/>
            <p:nvPr/>
          </p:nvSpPr>
          <p:spPr>
            <a:xfrm>
              <a:off x="5561825" y="2566375"/>
              <a:ext cx="1148700" cy="832500"/>
            </a:xfrm>
            <a:prstGeom prst="roundRect">
              <a:avLst>
                <a:gd fmla="val 5908" name="adj"/>
              </a:avLst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48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114" name="Google Shape;114;p13"/>
            <p:cNvSpPr/>
            <p:nvPr/>
          </p:nvSpPr>
          <p:spPr>
            <a:xfrm>
              <a:off x="4080900" y="2566375"/>
              <a:ext cx="1480800" cy="832500"/>
            </a:xfrm>
            <a:prstGeom prst="roundRect">
              <a:avLst>
                <a:gd fmla="val 5908" name="adj"/>
              </a:avLst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4800">
                  <a:latin typeface="Sour Gummy"/>
                  <a:ea typeface="Sour Gummy"/>
                  <a:cs typeface="Sour Gummy"/>
                  <a:sym typeface="Sour Gummy"/>
                </a:rPr>
                <a:t>3</a:t>
              </a:r>
              <a:r>
                <a:rPr lang="en" sz="4800">
                  <a:latin typeface="Sour Gummy"/>
                  <a:ea typeface="Sour Gummy"/>
                  <a:cs typeface="Sour Gummy"/>
                  <a:sym typeface="Sour Gummy"/>
                </a:rPr>
                <a:t>X2=</a:t>
              </a:r>
              <a:endParaRPr sz="48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grpSp>
        <p:nvGrpSpPr>
          <p:cNvPr id="115" name="Google Shape;115;p13"/>
          <p:cNvGrpSpPr/>
          <p:nvPr/>
        </p:nvGrpSpPr>
        <p:grpSpPr>
          <a:xfrm>
            <a:off x="4080900" y="6656375"/>
            <a:ext cx="2629625" cy="832500"/>
            <a:chOff x="4080900" y="2566375"/>
            <a:chExt cx="2629625" cy="832500"/>
          </a:xfrm>
        </p:grpSpPr>
        <p:sp>
          <p:nvSpPr>
            <p:cNvPr id="116" name="Google Shape;116;p13"/>
            <p:cNvSpPr/>
            <p:nvPr/>
          </p:nvSpPr>
          <p:spPr>
            <a:xfrm>
              <a:off x="5561825" y="2566375"/>
              <a:ext cx="1148700" cy="832500"/>
            </a:xfrm>
            <a:prstGeom prst="roundRect">
              <a:avLst>
                <a:gd fmla="val 5908" name="adj"/>
              </a:avLst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48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117" name="Google Shape;117;p13"/>
            <p:cNvSpPr/>
            <p:nvPr/>
          </p:nvSpPr>
          <p:spPr>
            <a:xfrm>
              <a:off x="4080900" y="2566375"/>
              <a:ext cx="1480800" cy="832500"/>
            </a:xfrm>
            <a:prstGeom prst="roundRect">
              <a:avLst>
                <a:gd fmla="val 5908" name="adj"/>
              </a:avLst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4800">
                  <a:latin typeface="Sour Gummy"/>
                  <a:ea typeface="Sour Gummy"/>
                  <a:cs typeface="Sour Gummy"/>
                  <a:sym typeface="Sour Gummy"/>
                </a:rPr>
                <a:t>4</a:t>
              </a:r>
              <a:r>
                <a:rPr lang="en" sz="4800">
                  <a:latin typeface="Sour Gummy"/>
                  <a:ea typeface="Sour Gummy"/>
                  <a:cs typeface="Sour Gummy"/>
                  <a:sym typeface="Sour Gummy"/>
                </a:rPr>
                <a:t>X3=</a:t>
              </a:r>
              <a:endParaRPr sz="48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grpSp>
        <p:nvGrpSpPr>
          <p:cNvPr id="118" name="Google Shape;118;p13"/>
          <p:cNvGrpSpPr/>
          <p:nvPr/>
        </p:nvGrpSpPr>
        <p:grpSpPr>
          <a:xfrm>
            <a:off x="4080900" y="8704125"/>
            <a:ext cx="2629625" cy="832500"/>
            <a:chOff x="4080900" y="2566375"/>
            <a:chExt cx="2629625" cy="832500"/>
          </a:xfrm>
        </p:grpSpPr>
        <p:sp>
          <p:nvSpPr>
            <p:cNvPr id="119" name="Google Shape;119;p13"/>
            <p:cNvSpPr/>
            <p:nvPr/>
          </p:nvSpPr>
          <p:spPr>
            <a:xfrm>
              <a:off x="5561825" y="2566375"/>
              <a:ext cx="1148700" cy="832500"/>
            </a:xfrm>
            <a:prstGeom prst="roundRect">
              <a:avLst>
                <a:gd fmla="val 5908" name="adj"/>
              </a:avLst>
            </a:prstGeom>
            <a:noFill/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48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  <p:sp>
          <p:nvSpPr>
            <p:cNvPr id="120" name="Google Shape;120;p13"/>
            <p:cNvSpPr/>
            <p:nvPr/>
          </p:nvSpPr>
          <p:spPr>
            <a:xfrm>
              <a:off x="4080900" y="2566375"/>
              <a:ext cx="1480800" cy="832500"/>
            </a:xfrm>
            <a:prstGeom prst="roundRect">
              <a:avLst>
                <a:gd fmla="val 5908" name="adj"/>
              </a:avLst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4800">
                  <a:latin typeface="Sour Gummy"/>
                  <a:ea typeface="Sour Gummy"/>
                  <a:cs typeface="Sour Gummy"/>
                  <a:sym typeface="Sour Gummy"/>
                </a:rPr>
                <a:t>4X2=</a:t>
              </a:r>
              <a:endParaRPr sz="4800">
                <a:latin typeface="Sour Gummy"/>
                <a:ea typeface="Sour Gummy"/>
                <a:cs typeface="Sour Gummy"/>
                <a:sym typeface="Sour Gummy"/>
              </a:endParaRPr>
            </a:p>
          </p:txBody>
        </p:sp>
      </p:grpSp>
      <p:sp>
        <p:nvSpPr>
          <p:cNvPr id="121" name="Google Shape;121;p13"/>
          <p:cNvSpPr/>
          <p:nvPr/>
        </p:nvSpPr>
        <p:spPr>
          <a:xfrm>
            <a:off x="2361000" y="10235038"/>
            <a:ext cx="2838000" cy="463200"/>
          </a:xfrm>
          <a:prstGeom prst="round2SameRect">
            <a:avLst>
              <a:gd fmla="val 16667" name="adj1"/>
              <a:gd fmla="val 0" name="adj2"/>
            </a:avLst>
          </a:prstGeom>
          <a:solidFill>
            <a:srgbClr val="405B74"/>
          </a:solidFill>
          <a:ln cap="flat" cmpd="sng" w="1905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lt1"/>
                </a:solidFill>
                <a:latin typeface="Sour Gummy"/>
                <a:ea typeface="Sour Gummy"/>
                <a:cs typeface="Sour Gummy"/>
                <a:sym typeface="Sour Gummy"/>
              </a:rPr>
              <a:t>More templates on </a:t>
            </a:r>
            <a:r>
              <a:rPr lang="en" sz="1600" u="sng">
                <a:solidFill>
                  <a:schemeClr val="lt1"/>
                </a:solidFill>
                <a:latin typeface="Sour Gummy"/>
                <a:ea typeface="Sour Gummy"/>
                <a:cs typeface="Sour Gummy"/>
                <a:sym typeface="Sour Gummy"/>
                <a:hlinkClick r:id="rId1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gdoc.io</a:t>
            </a:r>
            <a:endParaRPr sz="1600">
              <a:solidFill>
                <a:schemeClr val="lt1"/>
              </a:solidFill>
              <a:latin typeface="Sour Gummy"/>
              <a:ea typeface="Sour Gummy"/>
              <a:cs typeface="Sour Gummy"/>
              <a:sym typeface="Sour Gummy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