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92">
          <p15:clr>
            <a:srgbClr val="A4A3A4"/>
          </p15:clr>
        </p15:guide>
        <p15:guide id="3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92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0" Type="http://schemas.openxmlformats.org/officeDocument/2006/relationships/image" Target="../media/image2.png"/><Relationship Id="rId9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17978" y="301549"/>
            <a:ext cx="6929279" cy="808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19050">
                  <a:solidFill>
                    <a:srgbClr val="36A9E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1"/>
                </a:solidFill>
                <a:latin typeface="Montserrat Alternates"/>
              </a:rPr>
              <a:t>Aa Bb Cc Dd</a:t>
            </a: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4050" y="409221"/>
            <a:ext cx="557425" cy="626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8961" y="581652"/>
            <a:ext cx="424200" cy="4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8250" y="337538"/>
            <a:ext cx="501900" cy="730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77367" y="337268"/>
            <a:ext cx="501900" cy="724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73819" y="549011"/>
            <a:ext cx="501900" cy="519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82450" y="420893"/>
            <a:ext cx="557429" cy="64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53428" y="417595"/>
            <a:ext cx="597925" cy="606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835914" y="407412"/>
            <a:ext cx="623025" cy="657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3"/>
          <p:cNvCxnSpPr/>
          <p:nvPr/>
        </p:nvCxnSpPr>
        <p:spPr>
          <a:xfrm>
            <a:off x="278225" y="1497150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278225" y="1878207"/>
            <a:ext cx="7022100" cy="0"/>
          </a:xfrm>
          <a:prstGeom prst="straightConnector1">
            <a:avLst/>
          </a:prstGeom>
          <a:noFill/>
          <a:ln cap="flat" cmpd="sng" w="19050">
            <a:solidFill>
              <a:srgbClr val="36A9E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78225" y="2259263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278225" y="2640320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278225" y="3021376"/>
            <a:ext cx="7022100" cy="0"/>
          </a:xfrm>
          <a:prstGeom prst="straightConnector1">
            <a:avLst/>
          </a:prstGeom>
          <a:noFill/>
          <a:ln cap="flat" cmpd="sng" w="19050">
            <a:solidFill>
              <a:srgbClr val="36A9E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278225" y="3402433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278225" y="3783489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278225" y="4164546"/>
            <a:ext cx="7022100" cy="0"/>
          </a:xfrm>
          <a:prstGeom prst="straightConnector1">
            <a:avLst/>
          </a:prstGeom>
          <a:noFill/>
          <a:ln cap="flat" cmpd="sng" w="19050">
            <a:solidFill>
              <a:srgbClr val="36A9E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278225" y="4545602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278225" y="4926659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278225" y="5307715"/>
            <a:ext cx="7022100" cy="0"/>
          </a:xfrm>
          <a:prstGeom prst="straightConnector1">
            <a:avLst/>
          </a:prstGeom>
          <a:noFill/>
          <a:ln cap="flat" cmpd="sng" w="19050">
            <a:solidFill>
              <a:srgbClr val="36A9E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278225" y="5688772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278225" y="6069828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278225" y="6450885"/>
            <a:ext cx="7022100" cy="0"/>
          </a:xfrm>
          <a:prstGeom prst="straightConnector1">
            <a:avLst/>
          </a:prstGeom>
          <a:noFill/>
          <a:ln cap="flat" cmpd="sng" w="19050">
            <a:solidFill>
              <a:srgbClr val="36A9E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278225" y="6831941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278225" y="7212998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278225" y="7594054"/>
            <a:ext cx="7022100" cy="0"/>
          </a:xfrm>
          <a:prstGeom prst="straightConnector1">
            <a:avLst/>
          </a:prstGeom>
          <a:noFill/>
          <a:ln cap="flat" cmpd="sng" w="19050">
            <a:solidFill>
              <a:srgbClr val="36A9E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278225" y="7975111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278225" y="8356167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278225" y="8737224"/>
            <a:ext cx="7022100" cy="0"/>
          </a:xfrm>
          <a:prstGeom prst="straightConnector1">
            <a:avLst/>
          </a:prstGeom>
          <a:noFill/>
          <a:ln cap="flat" cmpd="sng" w="19050">
            <a:solidFill>
              <a:srgbClr val="36A9E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278225" y="9118280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278225" y="9499337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278225" y="9880393"/>
            <a:ext cx="7022100" cy="0"/>
          </a:xfrm>
          <a:prstGeom prst="straightConnector1">
            <a:avLst/>
          </a:prstGeom>
          <a:noFill/>
          <a:ln cap="flat" cmpd="sng" w="19050">
            <a:solidFill>
              <a:srgbClr val="36A9E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278225" y="10261450"/>
            <a:ext cx="7022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