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Sour Gummy"/>
      <p:regular r:id="rId6"/>
      <p:bold r:id="rId7"/>
      <p:italic r:id="rId8"/>
      <p:boldItalic r:id="rId9"/>
    </p:embeddedFont>
    <p:embeddedFont>
      <p:font typeface="Ribeye"/>
      <p:regular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0" Type="http://schemas.openxmlformats.org/officeDocument/2006/relationships/font" Target="fonts/Ribeye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SourGummy-boldItalic.fntdata"/><Relationship Id="rId5" Type="http://schemas.openxmlformats.org/officeDocument/2006/relationships/slide" Target="slides/slide1.xml"/><Relationship Id="rId6" Type="http://schemas.openxmlformats.org/officeDocument/2006/relationships/font" Target="fonts/SourGummy-regular.fntdata"/><Relationship Id="rId7" Type="http://schemas.openxmlformats.org/officeDocument/2006/relationships/font" Target="fonts/SourGummy-bold.fntdata"/><Relationship Id="rId8" Type="http://schemas.openxmlformats.org/officeDocument/2006/relationships/font" Target="fonts/SourGummy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5.png"/><Relationship Id="rId10" Type="http://schemas.openxmlformats.org/officeDocument/2006/relationships/image" Target="../media/image3.png"/><Relationship Id="rId13" Type="http://schemas.openxmlformats.org/officeDocument/2006/relationships/image" Target="../media/image11.png"/><Relationship Id="rId1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9" Type="http://schemas.openxmlformats.org/officeDocument/2006/relationships/image" Target="../media/image1.png"/><Relationship Id="rId15" Type="http://schemas.openxmlformats.org/officeDocument/2006/relationships/image" Target="../media/image13.png"/><Relationship Id="rId14" Type="http://schemas.openxmlformats.org/officeDocument/2006/relationships/image" Target="../media/image8.png"/><Relationship Id="rId17" Type="http://schemas.openxmlformats.org/officeDocument/2006/relationships/image" Target="../media/image10.png"/><Relationship Id="rId16" Type="http://schemas.openxmlformats.org/officeDocument/2006/relationships/image" Target="../media/image15.png"/><Relationship Id="rId5" Type="http://schemas.openxmlformats.org/officeDocument/2006/relationships/image" Target="../media/image6.png"/><Relationship Id="rId19" Type="http://schemas.openxmlformats.org/officeDocument/2006/relationships/image" Target="../media/image17.png"/><Relationship Id="rId6" Type="http://schemas.openxmlformats.org/officeDocument/2006/relationships/image" Target="../media/image12.png"/><Relationship Id="rId18" Type="http://schemas.openxmlformats.org/officeDocument/2006/relationships/image" Target="../media/image9.png"/><Relationship Id="rId7" Type="http://schemas.openxmlformats.org/officeDocument/2006/relationships/image" Target="../media/image16.png"/><Relationship Id="rId8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Ресурс 16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19" y="0"/>
            <a:ext cx="7549160" cy="10691998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1945025" y="469479"/>
            <a:ext cx="3625800" cy="5763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Ribeye"/>
                <a:ea typeface="Ribeye"/>
                <a:cs typeface="Ribeye"/>
                <a:sym typeface="Ribeye"/>
              </a:rPr>
              <a:t>All About Me</a:t>
            </a:r>
            <a:endParaRPr sz="3600">
              <a:latin typeface="Ribeye"/>
              <a:ea typeface="Ribeye"/>
              <a:cs typeface="Ribeye"/>
              <a:sym typeface="Ribeye"/>
            </a:endParaRPr>
          </a:p>
        </p:txBody>
      </p:sp>
      <p:pic>
        <p:nvPicPr>
          <p:cNvPr id="56" name="Google Shape;56;p13" title="Ресурс 19@2x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0575" y="1294875"/>
            <a:ext cx="3220175" cy="3715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 title="Ресурс 1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85025" y="417100"/>
            <a:ext cx="793100" cy="6154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8" name="Google Shape;58;p13"/>
          <p:cNvGrpSpPr/>
          <p:nvPr/>
        </p:nvGrpSpPr>
        <p:grpSpPr>
          <a:xfrm>
            <a:off x="5899725" y="386599"/>
            <a:ext cx="1177500" cy="1015500"/>
            <a:chOff x="5899725" y="386599"/>
            <a:chExt cx="1177500" cy="1015500"/>
          </a:xfrm>
        </p:grpSpPr>
        <p:pic>
          <p:nvPicPr>
            <p:cNvPr id="59" name="Google Shape;59;p13" title="Ресурс 2@2x.png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5899725" y="386599"/>
              <a:ext cx="556850" cy="493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0" name="Google Shape;60;p13" title="Ресурс 3@2x.png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6647425" y="863250"/>
              <a:ext cx="429800" cy="53885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61" name="Google Shape;61;p13" title="Ресурс 6@2x.png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000125" y="3441713"/>
            <a:ext cx="758829" cy="13072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 txBox="1"/>
          <p:nvPr/>
        </p:nvSpPr>
        <p:spPr>
          <a:xfrm>
            <a:off x="1292338" y="4228120"/>
            <a:ext cx="1359000" cy="504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Sour Gummy"/>
                <a:ea typeface="Sour Gummy"/>
                <a:cs typeface="Sour Gummy"/>
                <a:sym typeface="Sour Gummy"/>
              </a:rPr>
              <a:t>It’s Me</a:t>
            </a:r>
            <a:endParaRPr sz="2600"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63" name="Google Shape;63;p13"/>
          <p:cNvGrpSpPr/>
          <p:nvPr/>
        </p:nvGrpSpPr>
        <p:grpSpPr>
          <a:xfrm>
            <a:off x="490925" y="4996200"/>
            <a:ext cx="2803548" cy="875250"/>
            <a:chOff x="490925" y="4996200"/>
            <a:chExt cx="2803548" cy="875250"/>
          </a:xfrm>
        </p:grpSpPr>
        <p:pic>
          <p:nvPicPr>
            <p:cNvPr id="64" name="Google Shape;64;p13" title="Ресурс 7@2x.png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738698" y="5366625"/>
              <a:ext cx="2555775" cy="5048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5" name="Google Shape;65;p13"/>
            <p:cNvSpPr txBox="1"/>
            <p:nvPr/>
          </p:nvSpPr>
          <p:spPr>
            <a:xfrm>
              <a:off x="490925" y="4996200"/>
              <a:ext cx="2773500" cy="26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latin typeface="Sour Gummy"/>
                  <a:ea typeface="Sour Gummy"/>
                  <a:cs typeface="Sour Gummy"/>
                  <a:sym typeface="Sour Gummy"/>
                </a:rPr>
                <a:t>My favorite color is:</a:t>
              </a:r>
              <a:endParaRPr sz="17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66" name="Google Shape;66;p13"/>
          <p:cNvGrpSpPr/>
          <p:nvPr/>
        </p:nvGrpSpPr>
        <p:grpSpPr>
          <a:xfrm>
            <a:off x="707684" y="6100223"/>
            <a:ext cx="1133278" cy="1565258"/>
            <a:chOff x="707684" y="6100223"/>
            <a:chExt cx="1133278" cy="1565258"/>
          </a:xfrm>
        </p:grpSpPr>
        <p:pic>
          <p:nvPicPr>
            <p:cNvPr id="67" name="Google Shape;67;p13" title="Ресурс 8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707684" y="6100223"/>
              <a:ext cx="1133278" cy="12472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8" name="Google Shape;68;p13"/>
            <p:cNvSpPr txBox="1"/>
            <p:nvPr/>
          </p:nvSpPr>
          <p:spPr>
            <a:xfrm>
              <a:off x="795373" y="7403881"/>
              <a:ext cx="957900" cy="26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latin typeface="Sour Gummy"/>
                  <a:ea typeface="Sour Gummy"/>
                  <a:cs typeface="Sour Gummy"/>
                  <a:sym typeface="Sour Gummy"/>
                </a:rPr>
                <a:t>ride</a:t>
              </a:r>
              <a:endParaRPr sz="17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69" name="Google Shape;69;p13"/>
          <p:cNvGrpSpPr/>
          <p:nvPr/>
        </p:nvGrpSpPr>
        <p:grpSpPr>
          <a:xfrm>
            <a:off x="2205125" y="6060775"/>
            <a:ext cx="1205662" cy="1604706"/>
            <a:chOff x="2205125" y="6060775"/>
            <a:chExt cx="1205662" cy="1604706"/>
          </a:xfrm>
        </p:grpSpPr>
        <p:pic>
          <p:nvPicPr>
            <p:cNvPr id="70" name="Google Shape;70;p13" title="Ресурс 9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205125" y="6060775"/>
              <a:ext cx="1205662" cy="13072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1" name="Google Shape;71;p13"/>
            <p:cNvSpPr txBox="1"/>
            <p:nvPr/>
          </p:nvSpPr>
          <p:spPr>
            <a:xfrm>
              <a:off x="2329006" y="7403881"/>
              <a:ext cx="957900" cy="26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latin typeface="Sour Gummy"/>
                  <a:ea typeface="Sour Gummy"/>
                  <a:cs typeface="Sour Gummy"/>
                  <a:sym typeface="Sour Gummy"/>
                </a:rPr>
                <a:t>skate</a:t>
              </a:r>
              <a:endParaRPr sz="17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72" name="Google Shape;72;p13"/>
          <p:cNvGrpSpPr/>
          <p:nvPr/>
        </p:nvGrpSpPr>
        <p:grpSpPr>
          <a:xfrm>
            <a:off x="3889671" y="6082120"/>
            <a:ext cx="957900" cy="1583361"/>
            <a:chOff x="3928795" y="6082120"/>
            <a:chExt cx="957900" cy="1583361"/>
          </a:xfrm>
        </p:grpSpPr>
        <p:pic>
          <p:nvPicPr>
            <p:cNvPr id="73" name="Google Shape;73;p13" title="Ресурс 10@2x.png"/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3963544" y="6082120"/>
              <a:ext cx="888401" cy="13072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4" name="Google Shape;74;p13"/>
            <p:cNvSpPr txBox="1"/>
            <p:nvPr/>
          </p:nvSpPr>
          <p:spPr>
            <a:xfrm>
              <a:off x="3928795" y="7403881"/>
              <a:ext cx="957900" cy="26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latin typeface="Sour Gummy"/>
                  <a:ea typeface="Sour Gummy"/>
                  <a:cs typeface="Sour Gummy"/>
                  <a:sym typeface="Sour Gummy"/>
                </a:rPr>
                <a:t>run</a:t>
              </a:r>
              <a:endParaRPr sz="17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75" name="Google Shape;75;p13"/>
          <p:cNvGrpSpPr/>
          <p:nvPr/>
        </p:nvGrpSpPr>
        <p:grpSpPr>
          <a:xfrm>
            <a:off x="5375943" y="6110770"/>
            <a:ext cx="1272702" cy="1554711"/>
            <a:chOff x="5375943" y="6110770"/>
            <a:chExt cx="1272702" cy="1554711"/>
          </a:xfrm>
        </p:grpSpPr>
        <p:pic>
          <p:nvPicPr>
            <p:cNvPr id="76" name="Google Shape;76;p13" title="Ресурс 11@2x.png"/>
            <p:cNvPicPr preferRelativeResize="0"/>
            <p:nvPr/>
          </p:nvPicPr>
          <p:blipFill>
            <a:blip r:embed="rId13">
              <a:alphaModFix/>
            </a:blip>
            <a:stretch>
              <a:fillRect/>
            </a:stretch>
          </p:blipFill>
          <p:spPr>
            <a:xfrm>
              <a:off x="5375943" y="6110770"/>
              <a:ext cx="1272702" cy="12472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7" name="Google Shape;77;p13"/>
            <p:cNvSpPr txBox="1"/>
            <p:nvPr/>
          </p:nvSpPr>
          <p:spPr>
            <a:xfrm>
              <a:off x="5533343" y="7403881"/>
              <a:ext cx="957900" cy="26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latin typeface="Sour Gummy"/>
                  <a:ea typeface="Sour Gummy"/>
                  <a:cs typeface="Sour Gummy"/>
                  <a:sym typeface="Sour Gummy"/>
                </a:rPr>
                <a:t>kick</a:t>
              </a:r>
              <a:endParaRPr sz="17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78" name="Google Shape;78;p13"/>
          <p:cNvGrpSpPr/>
          <p:nvPr/>
        </p:nvGrpSpPr>
        <p:grpSpPr>
          <a:xfrm>
            <a:off x="664123" y="8025975"/>
            <a:ext cx="1220400" cy="1318872"/>
            <a:chOff x="664123" y="8025975"/>
            <a:chExt cx="1220400" cy="1318872"/>
          </a:xfrm>
        </p:grpSpPr>
        <p:pic>
          <p:nvPicPr>
            <p:cNvPr id="79" name="Google Shape;79;p13" title="Ресурс 20@2x.png"/>
            <p:cNvPicPr preferRelativeResize="0"/>
            <p:nvPr/>
          </p:nvPicPr>
          <p:blipFill>
            <a:blip r:embed="rId14">
              <a:alphaModFix/>
            </a:blip>
            <a:stretch>
              <a:fillRect/>
            </a:stretch>
          </p:blipFill>
          <p:spPr>
            <a:xfrm>
              <a:off x="664123" y="8025975"/>
              <a:ext cx="1220400" cy="8945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0" name="Google Shape;80;p13"/>
            <p:cNvSpPr txBox="1"/>
            <p:nvPr/>
          </p:nvSpPr>
          <p:spPr>
            <a:xfrm>
              <a:off x="795373" y="9083247"/>
              <a:ext cx="957900" cy="26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latin typeface="Sour Gummy"/>
                  <a:ea typeface="Sour Gummy"/>
                  <a:cs typeface="Sour Gummy"/>
                  <a:sym typeface="Sour Gummy"/>
                </a:rPr>
                <a:t>swim</a:t>
              </a:r>
              <a:endParaRPr sz="17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81" name="Google Shape;81;p13"/>
          <p:cNvGrpSpPr/>
          <p:nvPr/>
        </p:nvGrpSpPr>
        <p:grpSpPr>
          <a:xfrm>
            <a:off x="2329006" y="7806234"/>
            <a:ext cx="957900" cy="1538613"/>
            <a:chOff x="2329006" y="7806234"/>
            <a:chExt cx="957900" cy="1538613"/>
          </a:xfrm>
        </p:grpSpPr>
        <p:pic>
          <p:nvPicPr>
            <p:cNvPr id="82" name="Google Shape;82;p13" title="Ресурс 13@2x.png"/>
            <p:cNvPicPr preferRelativeResize="0"/>
            <p:nvPr/>
          </p:nvPicPr>
          <p:blipFill>
            <a:blip r:embed="rId15">
              <a:alphaModFix/>
            </a:blip>
            <a:stretch>
              <a:fillRect/>
            </a:stretch>
          </p:blipFill>
          <p:spPr>
            <a:xfrm>
              <a:off x="2393243" y="7806234"/>
              <a:ext cx="829425" cy="124723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3" name="Google Shape;83;p13"/>
            <p:cNvSpPr txBox="1"/>
            <p:nvPr/>
          </p:nvSpPr>
          <p:spPr>
            <a:xfrm>
              <a:off x="2329006" y="9083247"/>
              <a:ext cx="957900" cy="26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latin typeface="Sour Gummy"/>
                  <a:ea typeface="Sour Gummy"/>
                  <a:cs typeface="Sour Gummy"/>
                  <a:sym typeface="Sour Gummy"/>
                </a:rPr>
                <a:t>dance</a:t>
              </a:r>
              <a:endParaRPr sz="17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84" name="Google Shape;84;p13"/>
          <p:cNvGrpSpPr/>
          <p:nvPr/>
        </p:nvGrpSpPr>
        <p:grpSpPr>
          <a:xfrm>
            <a:off x="3889659" y="7877927"/>
            <a:ext cx="957925" cy="1466920"/>
            <a:chOff x="3821272" y="7877927"/>
            <a:chExt cx="957925" cy="1466920"/>
          </a:xfrm>
        </p:grpSpPr>
        <p:pic>
          <p:nvPicPr>
            <p:cNvPr id="85" name="Google Shape;85;p13" title="Ресурс 14@2x.png"/>
            <p:cNvPicPr preferRelativeResize="0"/>
            <p:nvPr/>
          </p:nvPicPr>
          <p:blipFill>
            <a:blip r:embed="rId16">
              <a:alphaModFix/>
            </a:blip>
            <a:stretch>
              <a:fillRect/>
            </a:stretch>
          </p:blipFill>
          <p:spPr>
            <a:xfrm>
              <a:off x="3821272" y="7877927"/>
              <a:ext cx="957925" cy="11785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6" name="Google Shape;86;p13"/>
            <p:cNvSpPr txBox="1"/>
            <p:nvPr/>
          </p:nvSpPr>
          <p:spPr>
            <a:xfrm>
              <a:off x="3821284" y="9083247"/>
              <a:ext cx="957900" cy="26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latin typeface="Sour Gummy"/>
                  <a:ea typeface="Sour Gummy"/>
                  <a:cs typeface="Sour Gummy"/>
                  <a:sym typeface="Sour Gummy"/>
                </a:rPr>
                <a:t>sing</a:t>
              </a:r>
              <a:endParaRPr sz="17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87" name="Google Shape;87;p13"/>
          <p:cNvGrpSpPr/>
          <p:nvPr/>
        </p:nvGrpSpPr>
        <p:grpSpPr>
          <a:xfrm>
            <a:off x="5332868" y="7754775"/>
            <a:ext cx="1358851" cy="1590072"/>
            <a:chOff x="5326475" y="7754775"/>
            <a:chExt cx="1358851" cy="1590072"/>
          </a:xfrm>
        </p:grpSpPr>
        <p:pic>
          <p:nvPicPr>
            <p:cNvPr id="88" name="Google Shape;88;p13" title="Ресурс 15@2x.png"/>
            <p:cNvPicPr preferRelativeResize="0"/>
            <p:nvPr/>
          </p:nvPicPr>
          <p:blipFill>
            <a:blip r:embed="rId17">
              <a:alphaModFix/>
            </a:blip>
            <a:stretch>
              <a:fillRect/>
            </a:stretch>
          </p:blipFill>
          <p:spPr>
            <a:xfrm>
              <a:off x="5326475" y="7754775"/>
              <a:ext cx="1358851" cy="13271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9" name="Google Shape;89;p13"/>
            <p:cNvSpPr txBox="1"/>
            <p:nvPr/>
          </p:nvSpPr>
          <p:spPr>
            <a:xfrm>
              <a:off x="5526951" y="9083247"/>
              <a:ext cx="957900" cy="26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latin typeface="Sour Gummy"/>
                  <a:ea typeface="Sour Gummy"/>
                  <a:cs typeface="Sour Gummy"/>
                  <a:sym typeface="Sour Gummy"/>
                </a:rPr>
                <a:t>draw</a:t>
              </a:r>
              <a:endParaRPr sz="17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sp>
        <p:nvSpPr>
          <p:cNvPr id="90" name="Google Shape;90;p13"/>
          <p:cNvSpPr txBox="1"/>
          <p:nvPr/>
        </p:nvSpPr>
        <p:spPr>
          <a:xfrm>
            <a:off x="3771444" y="1334550"/>
            <a:ext cx="23187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Sour Gummy"/>
                <a:ea typeface="Sour Gummy"/>
                <a:cs typeface="Sour Gummy"/>
                <a:sym typeface="Sour Gummy"/>
              </a:rPr>
              <a:t>My name is:</a:t>
            </a:r>
            <a:endParaRPr sz="1700">
              <a:latin typeface="Sour Gummy"/>
              <a:ea typeface="Sour Gummy"/>
              <a:cs typeface="Sour Gummy"/>
              <a:sym typeface="Sour Gummy"/>
            </a:endParaRPr>
          </a:p>
        </p:txBody>
      </p:sp>
      <p:cxnSp>
        <p:nvCxnSpPr>
          <p:cNvPr id="91" name="Google Shape;91;p13"/>
          <p:cNvCxnSpPr/>
          <p:nvPr/>
        </p:nvCxnSpPr>
        <p:spPr>
          <a:xfrm>
            <a:off x="3770325" y="1731361"/>
            <a:ext cx="32097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2" name="Google Shape;92;p13"/>
          <p:cNvCxnSpPr/>
          <p:nvPr/>
        </p:nvCxnSpPr>
        <p:spPr>
          <a:xfrm>
            <a:off x="3770325" y="2207611"/>
            <a:ext cx="32097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3" name="Google Shape;93;p13"/>
          <p:cNvCxnSpPr/>
          <p:nvPr/>
        </p:nvCxnSpPr>
        <p:spPr>
          <a:xfrm>
            <a:off x="3770325" y="1939720"/>
            <a:ext cx="32097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94" name="Google Shape;94;p13"/>
          <p:cNvCxnSpPr/>
          <p:nvPr/>
        </p:nvCxnSpPr>
        <p:spPr>
          <a:xfrm>
            <a:off x="4345775" y="2632119"/>
            <a:ext cx="16470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5" name="Google Shape;95;p13"/>
          <p:cNvCxnSpPr/>
          <p:nvPr/>
        </p:nvCxnSpPr>
        <p:spPr>
          <a:xfrm>
            <a:off x="4345775" y="3118291"/>
            <a:ext cx="16470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6" name="Google Shape;96;p13"/>
          <p:cNvCxnSpPr/>
          <p:nvPr/>
        </p:nvCxnSpPr>
        <p:spPr>
          <a:xfrm>
            <a:off x="4345775" y="2845439"/>
            <a:ext cx="16470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97" name="Google Shape;97;p13"/>
          <p:cNvSpPr txBox="1"/>
          <p:nvPr/>
        </p:nvSpPr>
        <p:spPr>
          <a:xfrm>
            <a:off x="3788124" y="2917975"/>
            <a:ext cx="5577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Sour Gummy"/>
                <a:ea typeface="Sour Gummy"/>
                <a:cs typeface="Sour Gummy"/>
                <a:sym typeface="Sour Gummy"/>
              </a:rPr>
              <a:t>I am</a:t>
            </a:r>
            <a:endParaRPr sz="1700"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98" name="Google Shape;98;p13"/>
          <p:cNvSpPr txBox="1"/>
          <p:nvPr/>
        </p:nvSpPr>
        <p:spPr>
          <a:xfrm>
            <a:off x="6090101" y="2917975"/>
            <a:ext cx="11334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Sour Gummy"/>
                <a:ea typeface="Sour Gummy"/>
                <a:cs typeface="Sour Gummy"/>
                <a:sym typeface="Sour Gummy"/>
              </a:rPr>
              <a:t>years old.</a:t>
            </a:r>
            <a:endParaRPr sz="1700"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99" name="Google Shape;99;p13"/>
          <p:cNvSpPr txBox="1"/>
          <p:nvPr/>
        </p:nvSpPr>
        <p:spPr>
          <a:xfrm>
            <a:off x="3771447" y="4997050"/>
            <a:ext cx="12726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Sour Gummy"/>
                <a:ea typeface="Sour Gummy"/>
                <a:cs typeface="Sour Gummy"/>
                <a:sym typeface="Sour Gummy"/>
              </a:rPr>
              <a:t>I am a</a:t>
            </a:r>
            <a:endParaRPr sz="1700">
              <a:latin typeface="Sour Gummy"/>
              <a:ea typeface="Sour Gummy"/>
              <a:cs typeface="Sour Gummy"/>
              <a:sym typeface="Sour Gummy"/>
            </a:endParaRPr>
          </a:p>
        </p:txBody>
      </p:sp>
      <p:cxnSp>
        <p:nvCxnSpPr>
          <p:cNvPr id="100" name="Google Shape;100;p13"/>
          <p:cNvCxnSpPr/>
          <p:nvPr/>
        </p:nvCxnSpPr>
        <p:spPr>
          <a:xfrm>
            <a:off x="3770325" y="5393857"/>
            <a:ext cx="32097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1" name="Google Shape;101;p13"/>
          <p:cNvCxnSpPr/>
          <p:nvPr/>
        </p:nvCxnSpPr>
        <p:spPr>
          <a:xfrm>
            <a:off x="3770325" y="5870107"/>
            <a:ext cx="32097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2" name="Google Shape;102;p13"/>
          <p:cNvCxnSpPr/>
          <p:nvPr/>
        </p:nvCxnSpPr>
        <p:spPr>
          <a:xfrm>
            <a:off x="3770325" y="5602216"/>
            <a:ext cx="32097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ash"/>
            <a:round/>
            <a:headEnd len="med" w="med" type="none"/>
            <a:tailEnd len="med" w="med" type="none"/>
          </a:ln>
        </p:spPr>
      </p:cxnSp>
      <p:grpSp>
        <p:nvGrpSpPr>
          <p:cNvPr id="103" name="Google Shape;103;p13"/>
          <p:cNvGrpSpPr/>
          <p:nvPr/>
        </p:nvGrpSpPr>
        <p:grpSpPr>
          <a:xfrm>
            <a:off x="5064302" y="3477331"/>
            <a:ext cx="1025791" cy="1752100"/>
            <a:chOff x="5064302" y="3477331"/>
            <a:chExt cx="1025791" cy="1752100"/>
          </a:xfrm>
        </p:grpSpPr>
        <p:pic>
          <p:nvPicPr>
            <p:cNvPr id="104" name="Google Shape;104;p13" title="Ресурс 5@2x.png"/>
            <p:cNvPicPr preferRelativeResize="0"/>
            <p:nvPr/>
          </p:nvPicPr>
          <p:blipFill>
            <a:blip r:embed="rId18">
              <a:alphaModFix/>
            </a:blip>
            <a:stretch>
              <a:fillRect/>
            </a:stretch>
          </p:blipFill>
          <p:spPr>
            <a:xfrm>
              <a:off x="5064302" y="3477331"/>
              <a:ext cx="1025791" cy="17521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5" name="Google Shape;105;p13"/>
            <p:cNvSpPr txBox="1"/>
            <p:nvPr/>
          </p:nvSpPr>
          <p:spPr>
            <a:xfrm>
              <a:off x="5347300" y="4580325"/>
              <a:ext cx="459900" cy="26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latin typeface="Sour Gummy"/>
                  <a:ea typeface="Sour Gummy"/>
                  <a:cs typeface="Sour Gummy"/>
                  <a:sym typeface="Sour Gummy"/>
                </a:rPr>
                <a:t>Girl</a:t>
              </a:r>
              <a:endParaRPr sz="17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06" name="Google Shape;106;p13"/>
          <p:cNvGrpSpPr/>
          <p:nvPr/>
        </p:nvGrpSpPr>
        <p:grpSpPr>
          <a:xfrm>
            <a:off x="6170094" y="3493206"/>
            <a:ext cx="863531" cy="1752100"/>
            <a:chOff x="6170094" y="3493206"/>
            <a:chExt cx="863531" cy="1752100"/>
          </a:xfrm>
        </p:grpSpPr>
        <p:pic>
          <p:nvPicPr>
            <p:cNvPr id="107" name="Google Shape;107;p13" title="Ресурс 4@2x.png"/>
            <p:cNvPicPr preferRelativeResize="0"/>
            <p:nvPr/>
          </p:nvPicPr>
          <p:blipFill>
            <a:blip r:embed="rId19">
              <a:alphaModFix/>
            </a:blip>
            <a:stretch>
              <a:fillRect/>
            </a:stretch>
          </p:blipFill>
          <p:spPr>
            <a:xfrm>
              <a:off x="6170094" y="3493206"/>
              <a:ext cx="863531" cy="17521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8" name="Google Shape;108;p13"/>
            <p:cNvSpPr txBox="1"/>
            <p:nvPr/>
          </p:nvSpPr>
          <p:spPr>
            <a:xfrm>
              <a:off x="6382889" y="4456011"/>
              <a:ext cx="4599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Sour Gummy"/>
                  <a:ea typeface="Sour Gummy"/>
                  <a:cs typeface="Sour Gummy"/>
                  <a:sym typeface="Sour Gummy"/>
                </a:rPr>
                <a:t>Boy</a:t>
              </a:r>
              <a:endParaRPr sz="12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09" name="Google Shape;109;p13"/>
          <p:cNvGrpSpPr/>
          <p:nvPr/>
        </p:nvGrpSpPr>
        <p:grpSpPr>
          <a:xfrm>
            <a:off x="490925" y="9348671"/>
            <a:ext cx="6518726" cy="873054"/>
            <a:chOff x="520675" y="9348571"/>
            <a:chExt cx="6459300" cy="873054"/>
          </a:xfrm>
        </p:grpSpPr>
        <p:sp>
          <p:nvSpPr>
            <p:cNvPr id="110" name="Google Shape;110;p13"/>
            <p:cNvSpPr txBox="1"/>
            <p:nvPr/>
          </p:nvSpPr>
          <p:spPr>
            <a:xfrm>
              <a:off x="521797" y="9348571"/>
              <a:ext cx="2318700" cy="26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latin typeface="Sour Gummy"/>
                  <a:ea typeface="Sour Gummy"/>
                  <a:cs typeface="Sour Gummy"/>
                  <a:sym typeface="Sour Gummy"/>
                </a:rPr>
                <a:t>I like to</a:t>
              </a:r>
              <a:endParaRPr sz="17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cxnSp>
          <p:nvCxnSpPr>
            <p:cNvPr id="111" name="Google Shape;111;p13"/>
            <p:cNvCxnSpPr/>
            <p:nvPr/>
          </p:nvCxnSpPr>
          <p:spPr>
            <a:xfrm>
              <a:off x="520675" y="9745375"/>
              <a:ext cx="6459300" cy="0"/>
            </a:xfrm>
            <a:prstGeom prst="straightConnector1">
              <a:avLst/>
            </a:prstGeom>
            <a:noFill/>
            <a:ln cap="flat" cmpd="sng" w="2857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2" name="Google Shape;112;p13"/>
            <p:cNvCxnSpPr/>
            <p:nvPr/>
          </p:nvCxnSpPr>
          <p:spPr>
            <a:xfrm>
              <a:off x="520675" y="10221625"/>
              <a:ext cx="6459300" cy="0"/>
            </a:xfrm>
            <a:prstGeom prst="straightConnector1">
              <a:avLst/>
            </a:prstGeom>
            <a:noFill/>
            <a:ln cap="flat" cmpd="sng" w="2857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3" name="Google Shape;113;p13"/>
            <p:cNvCxnSpPr/>
            <p:nvPr/>
          </p:nvCxnSpPr>
          <p:spPr>
            <a:xfrm>
              <a:off x="520675" y="9953734"/>
              <a:ext cx="64593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