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Fira Sans Medium"/>
      <p:regular r:id="rId7"/>
      <p:bold r:id="rId8"/>
      <p:italic r:id="rId9"/>
      <p:boldItalic r:id="rId10"/>
    </p:embeddedFont>
    <p:embeddedFont>
      <p:font typeface="Fira Sans SemiBold"/>
      <p:regular r:id="rId11"/>
      <p:bold r:id="rId12"/>
      <p:italic r:id="rId13"/>
      <p:boldItalic r:id="rId14"/>
    </p:embeddedFont>
    <p:embeddedFont>
      <p:font typeface="Kaushan Script"/>
      <p:regular r:id="rId15"/>
    </p:embeddedFont>
    <p:embeddedFont>
      <p:font typeface="Fira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649">
          <p15:clr>
            <a:srgbClr val="747775"/>
          </p15:clr>
        </p15:guide>
        <p15:guide id="2" pos="113">
          <p15:clr>
            <a:srgbClr val="747775"/>
          </p15:clr>
        </p15:guide>
        <p15:guide id="3" orient="horz" pos="146">
          <p15:clr>
            <a:srgbClr val="747775"/>
          </p15:clr>
        </p15:guide>
        <p15:guide id="4" orient="horz" pos="6589">
          <p15:clr>
            <a:srgbClr val="747775"/>
          </p15:clr>
        </p15:guide>
        <p15:guide id="5" pos="227">
          <p15:clr>
            <a:srgbClr val="747775"/>
          </p15:clr>
        </p15:guide>
        <p15:guide id="6" pos="243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649"/>
        <p:guide pos="113"/>
        <p:guide pos="146" orient="horz"/>
        <p:guide pos="6589" orient="horz"/>
        <p:guide pos="227"/>
        <p:guide pos="243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raSansSemiBold-regular.fntdata"/><Relationship Id="rId10" Type="http://schemas.openxmlformats.org/officeDocument/2006/relationships/font" Target="fonts/FiraSansMedium-boldItalic.fntdata"/><Relationship Id="rId13" Type="http://schemas.openxmlformats.org/officeDocument/2006/relationships/font" Target="fonts/FiraSansSemiBold-italic.fntdata"/><Relationship Id="rId12" Type="http://schemas.openxmlformats.org/officeDocument/2006/relationships/font" Target="fonts/FiraSans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iraSansMedium-italic.fntdata"/><Relationship Id="rId15" Type="http://schemas.openxmlformats.org/officeDocument/2006/relationships/font" Target="fonts/KaushanScript-regular.fntdata"/><Relationship Id="rId14" Type="http://schemas.openxmlformats.org/officeDocument/2006/relationships/font" Target="fonts/FiraSansSemiBold-boldItalic.fntdata"/><Relationship Id="rId17" Type="http://schemas.openxmlformats.org/officeDocument/2006/relationships/font" Target="fonts/FiraSans-bold.fntdata"/><Relationship Id="rId16" Type="http://schemas.openxmlformats.org/officeDocument/2006/relationships/font" Target="fonts/Fira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FiraSans-boldItalic.fntdata"/><Relationship Id="rId6" Type="http://schemas.openxmlformats.org/officeDocument/2006/relationships/slide" Target="slides/slide1.xml"/><Relationship Id="rId18" Type="http://schemas.openxmlformats.org/officeDocument/2006/relationships/font" Target="fonts/FiraSans-italic.fntdata"/><Relationship Id="rId7" Type="http://schemas.openxmlformats.org/officeDocument/2006/relationships/font" Target="fonts/FiraSansMedium-regular.fntdata"/><Relationship Id="rId8" Type="http://schemas.openxmlformats.org/officeDocument/2006/relationships/font" Target="fonts/FiraSans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1"/>
            <a:ext cx="7560000" cy="10691999"/>
            <a:chOff x="0" y="1"/>
            <a:chExt cx="7560000" cy="10691999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4874" l="11812" r="11629" t="4512"/>
            <a:stretch/>
          </p:blipFill>
          <p:spPr>
            <a:xfrm>
              <a:off x="0" y="1"/>
              <a:ext cx="7560000" cy="10691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13"/>
            <p:cNvSpPr/>
            <p:nvPr/>
          </p:nvSpPr>
          <p:spPr>
            <a:xfrm>
              <a:off x="185250" y="231325"/>
              <a:ext cx="7189500" cy="10229400"/>
            </a:xfrm>
            <a:prstGeom prst="rect">
              <a:avLst/>
            </a:prstGeom>
            <a:solidFill>
              <a:srgbClr val="FFFFFF">
                <a:alpha val="854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13"/>
          <p:cNvSpPr txBox="1"/>
          <p:nvPr/>
        </p:nvSpPr>
        <p:spPr>
          <a:xfrm>
            <a:off x="351000" y="353796"/>
            <a:ext cx="6858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600">
                <a:solidFill>
                  <a:srgbClr val="D87A8D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Kids Summer</a:t>
            </a:r>
            <a:endParaRPr sz="6600">
              <a:solidFill>
                <a:srgbClr val="D87A8D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341650" y="1273625"/>
            <a:ext cx="287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31F20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Bucket List</a:t>
            </a:r>
            <a:endParaRPr sz="2400">
              <a:solidFill>
                <a:srgbClr val="231F20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360600" y="1781169"/>
            <a:ext cx="7019550" cy="8471090"/>
            <a:chOff x="360600" y="1781169"/>
            <a:chExt cx="7019550" cy="8471090"/>
          </a:xfrm>
        </p:grpSpPr>
        <p:grpSp>
          <p:nvGrpSpPr>
            <p:cNvPr id="60" name="Google Shape;60;p13"/>
            <p:cNvGrpSpPr/>
            <p:nvPr/>
          </p:nvGrpSpPr>
          <p:grpSpPr>
            <a:xfrm>
              <a:off x="360600" y="3605943"/>
              <a:ext cx="3190928" cy="397200"/>
              <a:chOff x="360600" y="3605943"/>
              <a:chExt cx="3190928" cy="397200"/>
            </a:xfrm>
          </p:grpSpPr>
          <p:sp>
            <p:nvSpPr>
              <p:cNvPr id="61" name="Google Shape;61;p13"/>
              <p:cNvSpPr txBox="1"/>
              <p:nvPr/>
            </p:nvSpPr>
            <p:spPr>
              <a:xfrm>
                <a:off x="608228" y="3605943"/>
                <a:ext cx="2943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Go on a nature walk and try to spot 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different types of animals and plants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62" name="Google Shape;62;p13"/>
              <p:cNvSpPr/>
              <p:nvPr/>
            </p:nvSpPr>
            <p:spPr>
              <a:xfrm>
                <a:off x="360600" y="3630243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" name="Google Shape;63;p13"/>
            <p:cNvGrpSpPr/>
            <p:nvPr/>
          </p:nvGrpSpPr>
          <p:grpSpPr>
            <a:xfrm>
              <a:off x="3910821" y="3605943"/>
              <a:ext cx="3190928" cy="397200"/>
              <a:chOff x="3910821" y="3605943"/>
              <a:chExt cx="3190928" cy="397200"/>
            </a:xfrm>
          </p:grpSpPr>
          <p:sp>
            <p:nvSpPr>
              <p:cNvPr id="64" name="Google Shape;64;p13"/>
              <p:cNvSpPr txBox="1"/>
              <p:nvPr/>
            </p:nvSpPr>
            <p:spPr>
              <a:xfrm>
                <a:off x="4158449" y="3605943"/>
                <a:ext cx="2943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Make a time capsule and bury it 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to be opened in the future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3910821" y="3630243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" name="Google Shape;66;p13"/>
            <p:cNvGrpSpPr/>
            <p:nvPr/>
          </p:nvGrpSpPr>
          <p:grpSpPr>
            <a:xfrm>
              <a:off x="360600" y="4168336"/>
              <a:ext cx="3190928" cy="184800"/>
              <a:chOff x="360600" y="4168336"/>
              <a:chExt cx="3190928" cy="184800"/>
            </a:xfrm>
          </p:grpSpPr>
          <p:sp>
            <p:nvSpPr>
              <p:cNvPr id="67" name="Google Shape;67;p13"/>
              <p:cNvSpPr txBox="1"/>
              <p:nvPr/>
            </p:nvSpPr>
            <p:spPr>
              <a:xfrm>
                <a:off x="608228" y="4168336"/>
                <a:ext cx="29433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Have a water balloon fight with friends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360600" y="4192636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" name="Google Shape;69;p13"/>
            <p:cNvGrpSpPr/>
            <p:nvPr/>
          </p:nvGrpSpPr>
          <p:grpSpPr>
            <a:xfrm>
              <a:off x="3910821" y="4168336"/>
              <a:ext cx="3190928" cy="184800"/>
              <a:chOff x="3910821" y="4168336"/>
              <a:chExt cx="3190928" cy="184800"/>
            </a:xfrm>
          </p:grpSpPr>
          <p:sp>
            <p:nvSpPr>
              <p:cNvPr id="70" name="Google Shape;70;p13"/>
              <p:cNvSpPr txBox="1"/>
              <p:nvPr/>
            </p:nvSpPr>
            <p:spPr>
              <a:xfrm>
                <a:off x="4158449" y="4168336"/>
                <a:ext cx="29433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Build a birdhouse or bird feeder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71" name="Google Shape;71;p13"/>
              <p:cNvSpPr/>
              <p:nvPr/>
            </p:nvSpPr>
            <p:spPr>
              <a:xfrm>
                <a:off x="3910821" y="4192636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2" name="Google Shape;72;p13"/>
            <p:cNvSpPr txBox="1"/>
            <p:nvPr/>
          </p:nvSpPr>
          <p:spPr>
            <a:xfrm>
              <a:off x="608228" y="4518330"/>
              <a:ext cx="2943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latin typeface="Fira Sans Medium"/>
                  <a:ea typeface="Fira Sans Medium"/>
                  <a:cs typeface="Fira Sans Medium"/>
                  <a:sym typeface="Fira Sans Medium"/>
                </a:rPr>
                <a:t>Visit a zoo or aquarium</a:t>
              </a:r>
              <a:endParaRPr sz="1200"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60600" y="4546032"/>
              <a:ext cx="136200" cy="136200"/>
            </a:xfrm>
            <a:prstGeom prst="rect">
              <a:avLst/>
            </a:prstGeom>
            <a:noFill/>
            <a:ln cap="flat" cmpd="sng" w="19050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" name="Google Shape;74;p13"/>
            <p:cNvGrpSpPr/>
            <p:nvPr/>
          </p:nvGrpSpPr>
          <p:grpSpPr>
            <a:xfrm>
              <a:off x="3910821" y="4518330"/>
              <a:ext cx="3190928" cy="184800"/>
              <a:chOff x="3910821" y="4518330"/>
              <a:chExt cx="3190928" cy="184800"/>
            </a:xfrm>
          </p:grpSpPr>
          <p:sp>
            <p:nvSpPr>
              <p:cNvPr id="75" name="Google Shape;75;p13"/>
              <p:cNvSpPr txBox="1"/>
              <p:nvPr/>
            </p:nvSpPr>
            <p:spPr>
              <a:xfrm>
                <a:off x="4158449" y="4518330"/>
                <a:ext cx="29433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Learn to play a musical instrument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76" name="Google Shape;76;p13"/>
              <p:cNvSpPr/>
              <p:nvPr/>
            </p:nvSpPr>
            <p:spPr>
              <a:xfrm>
                <a:off x="3910821" y="4546032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" name="Google Shape;77;p13"/>
            <p:cNvGrpSpPr/>
            <p:nvPr/>
          </p:nvGrpSpPr>
          <p:grpSpPr>
            <a:xfrm>
              <a:off x="360600" y="4868324"/>
              <a:ext cx="3190928" cy="397200"/>
              <a:chOff x="360600" y="4868324"/>
              <a:chExt cx="3190928" cy="397200"/>
            </a:xfrm>
          </p:grpSpPr>
          <p:sp>
            <p:nvSpPr>
              <p:cNvPr id="78" name="Google Shape;78;p13"/>
              <p:cNvSpPr txBox="1"/>
              <p:nvPr/>
            </p:nvSpPr>
            <p:spPr>
              <a:xfrm>
                <a:off x="608228" y="4868324"/>
                <a:ext cx="2943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Learn to ride a bike or improve your 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biking skills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79" name="Google Shape;79;p13"/>
              <p:cNvSpPr/>
              <p:nvPr/>
            </p:nvSpPr>
            <p:spPr>
              <a:xfrm>
                <a:off x="360600" y="4892624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" name="Google Shape;80;p13"/>
            <p:cNvGrpSpPr/>
            <p:nvPr/>
          </p:nvGrpSpPr>
          <p:grpSpPr>
            <a:xfrm>
              <a:off x="3910821" y="4868324"/>
              <a:ext cx="3190928" cy="397200"/>
              <a:chOff x="3910821" y="4868324"/>
              <a:chExt cx="3190928" cy="397200"/>
            </a:xfrm>
          </p:grpSpPr>
          <p:sp>
            <p:nvSpPr>
              <p:cNvPr id="81" name="Google Shape;81;p13"/>
              <p:cNvSpPr txBox="1"/>
              <p:nvPr/>
            </p:nvSpPr>
            <p:spPr>
              <a:xfrm>
                <a:off x="4158449" y="4868324"/>
                <a:ext cx="2943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Go stargazing and learn about 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different constellations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82" name="Google Shape;82;p13"/>
              <p:cNvSpPr/>
              <p:nvPr/>
            </p:nvSpPr>
            <p:spPr>
              <a:xfrm>
                <a:off x="3910821" y="4892624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" name="Google Shape;83;p13"/>
            <p:cNvGrpSpPr/>
            <p:nvPr/>
          </p:nvGrpSpPr>
          <p:grpSpPr>
            <a:xfrm>
              <a:off x="360600" y="5430717"/>
              <a:ext cx="3190928" cy="397200"/>
              <a:chOff x="360600" y="5430717"/>
              <a:chExt cx="3190928" cy="397200"/>
            </a:xfrm>
          </p:grpSpPr>
          <p:sp>
            <p:nvSpPr>
              <p:cNvPr id="84" name="Google Shape;84;p13"/>
              <p:cNvSpPr txBox="1"/>
              <p:nvPr/>
            </p:nvSpPr>
            <p:spPr>
              <a:xfrm>
                <a:off x="608228" y="5430717"/>
                <a:ext cx="2943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Have a movie marathon on a 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rainy day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85" name="Google Shape;85;p13"/>
              <p:cNvSpPr/>
              <p:nvPr/>
            </p:nvSpPr>
            <p:spPr>
              <a:xfrm>
                <a:off x="360600" y="5455017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" name="Google Shape;86;p13"/>
            <p:cNvGrpSpPr/>
            <p:nvPr/>
          </p:nvGrpSpPr>
          <p:grpSpPr>
            <a:xfrm>
              <a:off x="3910821" y="5430717"/>
              <a:ext cx="3190928" cy="397200"/>
              <a:chOff x="3910821" y="5430717"/>
              <a:chExt cx="3190928" cy="397200"/>
            </a:xfrm>
          </p:grpSpPr>
          <p:sp>
            <p:nvSpPr>
              <p:cNvPr id="87" name="Google Shape;87;p13"/>
              <p:cNvSpPr txBox="1"/>
              <p:nvPr/>
            </p:nvSpPr>
            <p:spPr>
              <a:xfrm>
                <a:off x="4158449" y="5430717"/>
                <a:ext cx="2943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Create a mini-garden with flowers 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or herbs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88" name="Google Shape;88;p13"/>
              <p:cNvSpPr/>
              <p:nvPr/>
            </p:nvSpPr>
            <p:spPr>
              <a:xfrm>
                <a:off x="3910821" y="5455017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" name="Google Shape;89;p13"/>
            <p:cNvGrpSpPr/>
            <p:nvPr/>
          </p:nvGrpSpPr>
          <p:grpSpPr>
            <a:xfrm>
              <a:off x="360600" y="5993111"/>
              <a:ext cx="3190928" cy="397200"/>
              <a:chOff x="360600" y="5993111"/>
              <a:chExt cx="3190928" cy="397200"/>
            </a:xfrm>
          </p:grpSpPr>
          <p:sp>
            <p:nvSpPr>
              <p:cNvPr id="90" name="Google Shape;90;p13"/>
              <p:cNvSpPr txBox="1"/>
              <p:nvPr/>
            </p:nvSpPr>
            <p:spPr>
              <a:xfrm>
                <a:off x="608228" y="5993111"/>
                <a:ext cx="2943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Learn a new sport, such as soccer 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or basketball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360600" y="6017411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" name="Google Shape;92;p13"/>
            <p:cNvGrpSpPr/>
            <p:nvPr/>
          </p:nvGrpSpPr>
          <p:grpSpPr>
            <a:xfrm>
              <a:off x="3910821" y="5993111"/>
              <a:ext cx="3469329" cy="397200"/>
              <a:chOff x="3910821" y="5993111"/>
              <a:chExt cx="3469329" cy="397200"/>
            </a:xfrm>
          </p:grpSpPr>
          <p:sp>
            <p:nvSpPr>
              <p:cNvPr id="93" name="Google Shape;93;p13"/>
              <p:cNvSpPr txBox="1"/>
              <p:nvPr/>
            </p:nvSpPr>
            <p:spPr>
              <a:xfrm>
                <a:off x="4158450" y="5993111"/>
                <a:ext cx="32217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Learn to speak a new language and practice 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with a pen pal from another country.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94" name="Google Shape;94;p13"/>
              <p:cNvSpPr/>
              <p:nvPr/>
            </p:nvSpPr>
            <p:spPr>
              <a:xfrm>
                <a:off x="3910821" y="6017405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" name="Google Shape;95;p13"/>
            <p:cNvGrpSpPr/>
            <p:nvPr/>
          </p:nvGrpSpPr>
          <p:grpSpPr>
            <a:xfrm>
              <a:off x="360600" y="6555504"/>
              <a:ext cx="3190928" cy="397200"/>
              <a:chOff x="360600" y="6555504"/>
              <a:chExt cx="3190928" cy="397200"/>
            </a:xfrm>
          </p:grpSpPr>
          <p:sp>
            <p:nvSpPr>
              <p:cNvPr id="96" name="Google Shape;96;p13"/>
              <p:cNvSpPr txBox="1"/>
              <p:nvPr/>
            </p:nvSpPr>
            <p:spPr>
              <a:xfrm>
                <a:off x="608228" y="6555504"/>
                <a:ext cx="2943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Go on a camping trip and roast 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marshmallows over a campfire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360600" y="6579804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" name="Google Shape;98;p13"/>
            <p:cNvGrpSpPr/>
            <p:nvPr/>
          </p:nvGrpSpPr>
          <p:grpSpPr>
            <a:xfrm>
              <a:off x="3910821" y="6555504"/>
              <a:ext cx="3190928" cy="397200"/>
              <a:chOff x="3910821" y="6555504"/>
              <a:chExt cx="3190928" cy="397200"/>
            </a:xfrm>
          </p:grpSpPr>
          <p:sp>
            <p:nvSpPr>
              <p:cNvPr id="99" name="Google Shape;99;p13"/>
              <p:cNvSpPr txBox="1"/>
              <p:nvPr/>
            </p:nvSpPr>
            <p:spPr>
              <a:xfrm>
                <a:off x="4158449" y="6555504"/>
                <a:ext cx="2943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Visit a farm and pick fresh fruits 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or vegetables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3910821" y="6579804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1" name="Google Shape;101;p13"/>
            <p:cNvGrpSpPr/>
            <p:nvPr/>
          </p:nvGrpSpPr>
          <p:grpSpPr>
            <a:xfrm>
              <a:off x="360600" y="7117898"/>
              <a:ext cx="3190928" cy="184800"/>
              <a:chOff x="360600" y="7117898"/>
              <a:chExt cx="3190928" cy="184800"/>
            </a:xfrm>
          </p:grpSpPr>
          <p:sp>
            <p:nvSpPr>
              <p:cNvPr id="102" name="Google Shape;102;p13"/>
              <p:cNvSpPr txBox="1"/>
              <p:nvPr/>
            </p:nvSpPr>
            <p:spPr>
              <a:xfrm>
                <a:off x="608228" y="7117898"/>
                <a:ext cx="29433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Have a game night with family or friends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360600" y="7145599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" name="Google Shape;104;p13"/>
            <p:cNvGrpSpPr/>
            <p:nvPr/>
          </p:nvGrpSpPr>
          <p:grpSpPr>
            <a:xfrm>
              <a:off x="3910821" y="7117898"/>
              <a:ext cx="3190928" cy="184800"/>
              <a:chOff x="3910821" y="7117898"/>
              <a:chExt cx="3190928" cy="184800"/>
            </a:xfrm>
          </p:grpSpPr>
          <p:sp>
            <p:nvSpPr>
              <p:cNvPr id="105" name="Google Shape;105;p13"/>
              <p:cNvSpPr txBox="1"/>
              <p:nvPr/>
            </p:nvSpPr>
            <p:spPr>
              <a:xfrm>
                <a:off x="4158449" y="7117898"/>
                <a:ext cx="29433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Write and illustrate your own storybook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>
                <a:off x="3910821" y="7145599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" name="Google Shape;107;p13"/>
            <p:cNvGrpSpPr/>
            <p:nvPr/>
          </p:nvGrpSpPr>
          <p:grpSpPr>
            <a:xfrm>
              <a:off x="360600" y="7467891"/>
              <a:ext cx="3190928" cy="184800"/>
              <a:chOff x="360600" y="7467891"/>
              <a:chExt cx="3190928" cy="184800"/>
            </a:xfrm>
          </p:grpSpPr>
          <p:sp>
            <p:nvSpPr>
              <p:cNvPr id="108" name="Google Shape;108;p13"/>
              <p:cNvSpPr txBox="1"/>
              <p:nvPr/>
            </p:nvSpPr>
            <p:spPr>
              <a:xfrm>
                <a:off x="608228" y="7467891"/>
                <a:ext cx="29433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Visit a museum or art gallery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109" name="Google Shape;109;p13"/>
              <p:cNvSpPr/>
              <p:nvPr/>
            </p:nvSpPr>
            <p:spPr>
              <a:xfrm>
                <a:off x="360600" y="7492191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" name="Google Shape;110;p13"/>
            <p:cNvGrpSpPr/>
            <p:nvPr/>
          </p:nvGrpSpPr>
          <p:grpSpPr>
            <a:xfrm>
              <a:off x="3910821" y="7467891"/>
              <a:ext cx="3190928" cy="184800"/>
              <a:chOff x="3910821" y="7467891"/>
              <a:chExt cx="3190928" cy="184800"/>
            </a:xfrm>
          </p:grpSpPr>
          <p:sp>
            <p:nvSpPr>
              <p:cNvPr id="111" name="Google Shape;111;p13"/>
              <p:cNvSpPr txBox="1"/>
              <p:nvPr/>
            </p:nvSpPr>
            <p:spPr>
              <a:xfrm>
                <a:off x="4158449" y="7467891"/>
                <a:ext cx="29433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Go on a hike and have a picnic at the top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112" name="Google Shape;112;p13"/>
              <p:cNvSpPr/>
              <p:nvPr/>
            </p:nvSpPr>
            <p:spPr>
              <a:xfrm>
                <a:off x="3910821" y="7492191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3" name="Google Shape;113;p13"/>
            <p:cNvGrpSpPr/>
            <p:nvPr/>
          </p:nvGrpSpPr>
          <p:grpSpPr>
            <a:xfrm>
              <a:off x="360600" y="7817885"/>
              <a:ext cx="3190928" cy="184800"/>
              <a:chOff x="360600" y="7817885"/>
              <a:chExt cx="3190928" cy="184800"/>
            </a:xfrm>
          </p:grpSpPr>
          <p:sp>
            <p:nvSpPr>
              <p:cNvPr id="114" name="Google Shape;114;p13"/>
              <p:cNvSpPr txBox="1"/>
              <p:nvPr/>
            </p:nvSpPr>
            <p:spPr>
              <a:xfrm>
                <a:off x="608228" y="7817885"/>
                <a:ext cx="29433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Have a sleepover with friends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115" name="Google Shape;115;p13"/>
              <p:cNvSpPr/>
              <p:nvPr/>
            </p:nvSpPr>
            <p:spPr>
              <a:xfrm>
                <a:off x="360600" y="7842185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" name="Google Shape;116;p13"/>
            <p:cNvGrpSpPr/>
            <p:nvPr/>
          </p:nvGrpSpPr>
          <p:grpSpPr>
            <a:xfrm>
              <a:off x="3910821" y="7817885"/>
              <a:ext cx="3190928" cy="184800"/>
              <a:chOff x="3910821" y="7817885"/>
              <a:chExt cx="3190928" cy="184800"/>
            </a:xfrm>
          </p:grpSpPr>
          <p:sp>
            <p:nvSpPr>
              <p:cNvPr id="117" name="Google Shape;117;p13"/>
              <p:cNvSpPr txBox="1"/>
              <p:nvPr/>
            </p:nvSpPr>
            <p:spPr>
              <a:xfrm>
                <a:off x="4158449" y="7817885"/>
                <a:ext cx="29433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Visit a zoo or aquarium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118" name="Google Shape;118;p13"/>
              <p:cNvSpPr/>
              <p:nvPr/>
            </p:nvSpPr>
            <p:spPr>
              <a:xfrm>
                <a:off x="3910821" y="7842185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9" name="Google Shape;119;p13"/>
            <p:cNvGrpSpPr/>
            <p:nvPr/>
          </p:nvGrpSpPr>
          <p:grpSpPr>
            <a:xfrm>
              <a:off x="360600" y="8167878"/>
              <a:ext cx="3190928" cy="397200"/>
              <a:chOff x="360600" y="8167878"/>
              <a:chExt cx="3190928" cy="397200"/>
            </a:xfrm>
          </p:grpSpPr>
          <p:sp>
            <p:nvSpPr>
              <p:cNvPr id="120" name="Google Shape;120;p13"/>
              <p:cNvSpPr txBox="1"/>
              <p:nvPr/>
            </p:nvSpPr>
            <p:spPr>
              <a:xfrm>
                <a:off x="608228" y="8167878"/>
                <a:ext cx="2943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Volunteer at a local animal shelter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or community event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121" name="Google Shape;121;p13"/>
              <p:cNvSpPr/>
              <p:nvPr/>
            </p:nvSpPr>
            <p:spPr>
              <a:xfrm>
                <a:off x="360600" y="8192178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13"/>
            <p:cNvGrpSpPr/>
            <p:nvPr/>
          </p:nvGrpSpPr>
          <p:grpSpPr>
            <a:xfrm>
              <a:off x="3910821" y="8167878"/>
              <a:ext cx="3190928" cy="397200"/>
              <a:chOff x="3910821" y="8167878"/>
              <a:chExt cx="3190928" cy="397200"/>
            </a:xfrm>
          </p:grpSpPr>
          <p:sp>
            <p:nvSpPr>
              <p:cNvPr id="123" name="Google Shape;123;p13"/>
              <p:cNvSpPr txBox="1"/>
              <p:nvPr/>
            </p:nvSpPr>
            <p:spPr>
              <a:xfrm>
                <a:off x="4158449" y="8167878"/>
                <a:ext cx="2943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Have a scavenger hunt with clues 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and prizes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124" name="Google Shape;124;p13"/>
              <p:cNvSpPr/>
              <p:nvPr/>
            </p:nvSpPr>
            <p:spPr>
              <a:xfrm>
                <a:off x="3910821" y="8192178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" name="Google Shape;125;p13"/>
            <p:cNvGrpSpPr/>
            <p:nvPr/>
          </p:nvGrpSpPr>
          <p:grpSpPr>
            <a:xfrm>
              <a:off x="360600" y="8730272"/>
              <a:ext cx="3190928" cy="397200"/>
              <a:chOff x="360600" y="8730272"/>
              <a:chExt cx="3190928" cy="397200"/>
            </a:xfrm>
          </p:grpSpPr>
          <p:sp>
            <p:nvSpPr>
              <p:cNvPr id="126" name="Google Shape;126;p13"/>
              <p:cNvSpPr txBox="1"/>
              <p:nvPr/>
            </p:nvSpPr>
            <p:spPr>
              <a:xfrm>
                <a:off x="608228" y="8730272"/>
                <a:ext cx="2943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Take a cooking class and learn to 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make a new dish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127" name="Google Shape;127;p13"/>
              <p:cNvSpPr/>
              <p:nvPr/>
            </p:nvSpPr>
            <p:spPr>
              <a:xfrm>
                <a:off x="360600" y="8754572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" name="Google Shape;128;p13"/>
            <p:cNvGrpSpPr/>
            <p:nvPr/>
          </p:nvGrpSpPr>
          <p:grpSpPr>
            <a:xfrm>
              <a:off x="3910821" y="8730272"/>
              <a:ext cx="3190928" cy="397200"/>
              <a:chOff x="3910821" y="8730272"/>
              <a:chExt cx="3190928" cy="397200"/>
            </a:xfrm>
          </p:grpSpPr>
          <p:sp>
            <p:nvSpPr>
              <p:cNvPr id="129" name="Google Shape;129;p13"/>
              <p:cNvSpPr txBox="1"/>
              <p:nvPr/>
            </p:nvSpPr>
            <p:spPr>
              <a:xfrm>
                <a:off x="4158449" y="8730272"/>
                <a:ext cx="2943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Have a talent show with family 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or friends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130" name="Google Shape;130;p13"/>
              <p:cNvSpPr/>
              <p:nvPr/>
            </p:nvSpPr>
            <p:spPr>
              <a:xfrm>
                <a:off x="3910821" y="8754572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" name="Google Shape;131;p13"/>
            <p:cNvGrpSpPr/>
            <p:nvPr/>
          </p:nvGrpSpPr>
          <p:grpSpPr>
            <a:xfrm>
              <a:off x="360600" y="9292665"/>
              <a:ext cx="3190928" cy="397200"/>
              <a:chOff x="360600" y="9292665"/>
              <a:chExt cx="3190928" cy="397200"/>
            </a:xfrm>
          </p:grpSpPr>
          <p:sp>
            <p:nvSpPr>
              <p:cNvPr id="132" name="Google Shape;132;p13"/>
              <p:cNvSpPr txBox="1"/>
              <p:nvPr/>
            </p:nvSpPr>
            <p:spPr>
              <a:xfrm>
                <a:off x="608228" y="9292665"/>
                <a:ext cx="2943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Have a lemonade stand and donate 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the profits to charity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133" name="Google Shape;133;p13"/>
              <p:cNvSpPr/>
              <p:nvPr/>
            </p:nvSpPr>
            <p:spPr>
              <a:xfrm>
                <a:off x="360600" y="9320367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4" name="Google Shape;134;p13"/>
            <p:cNvGrpSpPr/>
            <p:nvPr/>
          </p:nvGrpSpPr>
          <p:grpSpPr>
            <a:xfrm>
              <a:off x="3910821" y="9292665"/>
              <a:ext cx="3190928" cy="397200"/>
              <a:chOff x="3910821" y="9292665"/>
              <a:chExt cx="3190928" cy="397200"/>
            </a:xfrm>
          </p:grpSpPr>
          <p:sp>
            <p:nvSpPr>
              <p:cNvPr id="135" name="Google Shape;135;p13"/>
              <p:cNvSpPr txBox="1"/>
              <p:nvPr/>
            </p:nvSpPr>
            <p:spPr>
              <a:xfrm>
                <a:off x="4158449" y="9292665"/>
                <a:ext cx="2943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Have a game of capture the flag 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with friends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136" name="Google Shape;136;p13"/>
              <p:cNvSpPr/>
              <p:nvPr/>
            </p:nvSpPr>
            <p:spPr>
              <a:xfrm>
                <a:off x="3910821" y="9320367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7" name="Google Shape;137;p13"/>
            <p:cNvGrpSpPr/>
            <p:nvPr/>
          </p:nvGrpSpPr>
          <p:grpSpPr>
            <a:xfrm>
              <a:off x="360600" y="9855059"/>
              <a:ext cx="3190928" cy="397200"/>
              <a:chOff x="360600" y="9855059"/>
              <a:chExt cx="3190928" cy="397200"/>
            </a:xfrm>
          </p:grpSpPr>
          <p:sp>
            <p:nvSpPr>
              <p:cNvPr id="138" name="Google Shape;138;p13"/>
              <p:cNvSpPr txBox="1"/>
              <p:nvPr/>
            </p:nvSpPr>
            <p:spPr>
              <a:xfrm>
                <a:off x="608228" y="9855059"/>
                <a:ext cx="2943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Go on a road trip and explore new places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Make homemade ice cream or popsicles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139" name="Google Shape;139;p13"/>
              <p:cNvSpPr/>
              <p:nvPr/>
            </p:nvSpPr>
            <p:spPr>
              <a:xfrm>
                <a:off x="360600" y="9879359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0" name="Google Shape;140;p13"/>
            <p:cNvGrpSpPr/>
            <p:nvPr/>
          </p:nvGrpSpPr>
          <p:grpSpPr>
            <a:xfrm>
              <a:off x="3910821" y="9855059"/>
              <a:ext cx="3190928" cy="397200"/>
              <a:chOff x="3910821" y="9855059"/>
              <a:chExt cx="3190928" cy="397200"/>
            </a:xfrm>
          </p:grpSpPr>
          <p:sp>
            <p:nvSpPr>
              <p:cNvPr id="141" name="Google Shape;141;p13"/>
              <p:cNvSpPr txBox="1"/>
              <p:nvPr/>
            </p:nvSpPr>
            <p:spPr>
              <a:xfrm>
                <a:off x="4158449" y="9855059"/>
                <a:ext cx="2943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Learn a new craft, such as knitting 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or painting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142" name="Google Shape;142;p13"/>
              <p:cNvSpPr/>
              <p:nvPr/>
            </p:nvSpPr>
            <p:spPr>
              <a:xfrm>
                <a:off x="3910821" y="9879359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3" name="Google Shape;143;p13"/>
            <p:cNvGrpSpPr/>
            <p:nvPr/>
          </p:nvGrpSpPr>
          <p:grpSpPr>
            <a:xfrm>
              <a:off x="3910821" y="3043549"/>
              <a:ext cx="3190928" cy="397200"/>
              <a:chOff x="3910821" y="3043549"/>
              <a:chExt cx="3190928" cy="397200"/>
            </a:xfrm>
          </p:grpSpPr>
          <p:sp>
            <p:nvSpPr>
              <p:cNvPr id="144" name="Google Shape;144;p13"/>
              <p:cNvSpPr txBox="1"/>
              <p:nvPr/>
            </p:nvSpPr>
            <p:spPr>
              <a:xfrm>
                <a:off x="4158449" y="3043549"/>
                <a:ext cx="2943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Have a themed party with 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decorations, food, and costumes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145" name="Google Shape;145;p13"/>
              <p:cNvSpPr/>
              <p:nvPr/>
            </p:nvSpPr>
            <p:spPr>
              <a:xfrm>
                <a:off x="3910821" y="3067849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6" name="Google Shape;146;p13"/>
            <p:cNvGrpSpPr/>
            <p:nvPr/>
          </p:nvGrpSpPr>
          <p:grpSpPr>
            <a:xfrm>
              <a:off x="360600" y="3043549"/>
              <a:ext cx="3190928" cy="397200"/>
              <a:chOff x="360600" y="3043549"/>
              <a:chExt cx="3190928" cy="397200"/>
            </a:xfrm>
          </p:grpSpPr>
          <p:sp>
            <p:nvSpPr>
              <p:cNvPr id="147" name="Google Shape;147;p13"/>
              <p:cNvSpPr txBox="1"/>
              <p:nvPr/>
            </p:nvSpPr>
            <p:spPr>
              <a:xfrm>
                <a:off x="608228" y="3043549"/>
                <a:ext cx="2943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Go on a nature walk and try to spot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different types of animals and plants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148" name="Google Shape;148;p13"/>
              <p:cNvSpPr/>
              <p:nvPr/>
            </p:nvSpPr>
            <p:spPr>
              <a:xfrm>
                <a:off x="360600" y="3067849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" name="Google Shape;149;p13"/>
            <p:cNvGrpSpPr/>
            <p:nvPr/>
          </p:nvGrpSpPr>
          <p:grpSpPr>
            <a:xfrm>
              <a:off x="3910821" y="1781169"/>
              <a:ext cx="3190928" cy="184800"/>
              <a:chOff x="3910821" y="1781169"/>
              <a:chExt cx="3190928" cy="184800"/>
            </a:xfrm>
          </p:grpSpPr>
          <p:sp>
            <p:nvSpPr>
              <p:cNvPr id="150" name="Google Shape;150;p13"/>
              <p:cNvSpPr txBox="1"/>
              <p:nvPr/>
            </p:nvSpPr>
            <p:spPr>
              <a:xfrm>
                <a:off x="4158449" y="1781169"/>
                <a:ext cx="29433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Create a backyard obstacle course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151" name="Google Shape;151;p13"/>
              <p:cNvSpPr/>
              <p:nvPr/>
            </p:nvSpPr>
            <p:spPr>
              <a:xfrm>
                <a:off x="3910821" y="1805469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" name="Google Shape;152;p13"/>
            <p:cNvGrpSpPr/>
            <p:nvPr/>
          </p:nvGrpSpPr>
          <p:grpSpPr>
            <a:xfrm>
              <a:off x="360600" y="1781169"/>
              <a:ext cx="3190928" cy="184800"/>
              <a:chOff x="360600" y="1781175"/>
              <a:chExt cx="3190928" cy="184800"/>
            </a:xfrm>
          </p:grpSpPr>
          <p:sp>
            <p:nvSpPr>
              <p:cNvPr id="153" name="Google Shape;153;p13"/>
              <p:cNvSpPr txBox="1"/>
              <p:nvPr/>
            </p:nvSpPr>
            <p:spPr>
              <a:xfrm>
                <a:off x="608228" y="1781175"/>
                <a:ext cx="29433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Build a sandcastle at the beach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154" name="Google Shape;154;p13"/>
              <p:cNvSpPr/>
              <p:nvPr/>
            </p:nvSpPr>
            <p:spPr>
              <a:xfrm>
                <a:off x="360600" y="1805475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5" name="Google Shape;155;p13"/>
            <p:cNvGrpSpPr/>
            <p:nvPr/>
          </p:nvGrpSpPr>
          <p:grpSpPr>
            <a:xfrm>
              <a:off x="3910821" y="2131162"/>
              <a:ext cx="3190928" cy="184800"/>
              <a:chOff x="3910821" y="2131162"/>
              <a:chExt cx="3190928" cy="184800"/>
            </a:xfrm>
          </p:grpSpPr>
          <p:sp>
            <p:nvSpPr>
              <p:cNvPr id="156" name="Google Shape;156;p13"/>
              <p:cNvSpPr txBox="1"/>
              <p:nvPr/>
            </p:nvSpPr>
            <p:spPr>
              <a:xfrm>
                <a:off x="4158449" y="2131162"/>
                <a:ext cx="29433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Visit a water park or amusement park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157" name="Google Shape;157;p13"/>
              <p:cNvSpPr/>
              <p:nvPr/>
            </p:nvSpPr>
            <p:spPr>
              <a:xfrm>
                <a:off x="3910821" y="2155462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8" name="Google Shape;158;p13"/>
            <p:cNvGrpSpPr/>
            <p:nvPr/>
          </p:nvGrpSpPr>
          <p:grpSpPr>
            <a:xfrm>
              <a:off x="360600" y="2131162"/>
              <a:ext cx="3190928" cy="184800"/>
              <a:chOff x="360600" y="1781175"/>
              <a:chExt cx="3190928" cy="184800"/>
            </a:xfrm>
          </p:grpSpPr>
          <p:sp>
            <p:nvSpPr>
              <p:cNvPr id="159" name="Google Shape;159;p13"/>
              <p:cNvSpPr txBox="1"/>
              <p:nvPr/>
            </p:nvSpPr>
            <p:spPr>
              <a:xfrm>
                <a:off x="608228" y="1781175"/>
                <a:ext cx="29433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Have a picnic in the park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160" name="Google Shape;160;p13"/>
              <p:cNvSpPr/>
              <p:nvPr/>
            </p:nvSpPr>
            <p:spPr>
              <a:xfrm>
                <a:off x="360600" y="1805475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1" name="Google Shape;161;p13"/>
            <p:cNvGrpSpPr/>
            <p:nvPr/>
          </p:nvGrpSpPr>
          <p:grpSpPr>
            <a:xfrm>
              <a:off x="3910821" y="2481156"/>
              <a:ext cx="3190928" cy="397200"/>
              <a:chOff x="3910821" y="2481156"/>
              <a:chExt cx="3190928" cy="397200"/>
            </a:xfrm>
          </p:grpSpPr>
          <p:sp>
            <p:nvSpPr>
              <p:cNvPr id="162" name="Google Shape;162;p13"/>
              <p:cNvSpPr txBox="1"/>
              <p:nvPr/>
            </p:nvSpPr>
            <p:spPr>
              <a:xfrm>
                <a:off x="4158449" y="2481156"/>
                <a:ext cx="2943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Have a DIY fashion show with 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clothes and accessories you create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163" name="Google Shape;163;p13"/>
              <p:cNvSpPr/>
              <p:nvPr/>
            </p:nvSpPr>
            <p:spPr>
              <a:xfrm>
                <a:off x="3910821" y="2508858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4" name="Google Shape;164;p13"/>
            <p:cNvGrpSpPr/>
            <p:nvPr/>
          </p:nvGrpSpPr>
          <p:grpSpPr>
            <a:xfrm>
              <a:off x="360600" y="2481156"/>
              <a:ext cx="3190928" cy="397200"/>
              <a:chOff x="360600" y="2481156"/>
              <a:chExt cx="3190928" cy="397200"/>
            </a:xfrm>
          </p:grpSpPr>
          <p:sp>
            <p:nvSpPr>
              <p:cNvPr id="165" name="Google Shape;165;p13"/>
              <p:cNvSpPr txBox="1"/>
              <p:nvPr/>
            </p:nvSpPr>
            <p:spPr>
              <a:xfrm>
                <a:off x="608228" y="2481156"/>
                <a:ext cx="2943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Learn to swim or improve your </a:t>
                </a:r>
                <a:endParaRPr sz="1200">
                  <a:latin typeface="Fira Sans Medium"/>
                  <a:ea typeface="Fira Sans Medium"/>
                  <a:cs typeface="Fira Sans Medium"/>
                  <a:sym typeface="Fira Sans Medium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swimming skills</a:t>
                </a:r>
                <a:endParaRPr sz="120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166" name="Google Shape;166;p13"/>
              <p:cNvSpPr/>
              <p:nvPr/>
            </p:nvSpPr>
            <p:spPr>
              <a:xfrm>
                <a:off x="360600" y="2508858"/>
                <a:ext cx="136200" cy="136200"/>
              </a:xfrm>
              <a:prstGeom prst="rect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