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560000" cx="10692000"/>
  <p:notesSz cx="6858000" cy="9144000"/>
  <p:embeddedFontLst>
    <p:embeddedFont>
      <p:font typeface="Sour Gummy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SourGummy-boldItalic.fntdata"/><Relationship Id="rId5" Type="http://schemas.openxmlformats.org/officeDocument/2006/relationships/slide" Target="slides/slide1.xml"/><Relationship Id="rId6" Type="http://schemas.openxmlformats.org/officeDocument/2006/relationships/font" Target="fonts/SourGummy-regular.fntdata"/><Relationship Id="rId7" Type="http://schemas.openxmlformats.org/officeDocument/2006/relationships/font" Target="fonts/SourGummy-bold.fntdata"/><Relationship Id="rId8" Type="http://schemas.openxmlformats.org/officeDocument/2006/relationships/font" Target="fonts/SourGummy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5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5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17500" y="324438"/>
            <a:ext cx="10077600" cy="6911100"/>
          </a:xfrm>
          <a:prstGeom prst="roundRect">
            <a:avLst>
              <a:gd fmla="val 2389" name="adj"/>
            </a:avLst>
          </a:prstGeom>
          <a:noFill/>
          <a:ln cap="flat" cmpd="sng" w="28575">
            <a:solidFill>
              <a:srgbClr val="AFAFA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5" name="Google Shape;55;p13" title="Ресурс 2@2x.png"/>
          <p:cNvPicPr preferRelativeResize="0"/>
          <p:nvPr/>
        </p:nvPicPr>
        <p:blipFill rotWithShape="1">
          <a:blip r:embed="rId3">
            <a:alphaModFix/>
          </a:blip>
          <a:srcRect b="64905" l="59" r="59" t="56"/>
          <a:stretch/>
        </p:blipFill>
        <p:spPr>
          <a:xfrm>
            <a:off x="317500" y="324400"/>
            <a:ext cx="10059600" cy="2495700"/>
          </a:xfrm>
          <a:prstGeom prst="roundRect">
            <a:avLst>
              <a:gd fmla="val 7134" name="adj"/>
            </a:avLst>
          </a:prstGeom>
          <a:noFill/>
          <a:ln>
            <a:noFill/>
          </a:ln>
        </p:spPr>
      </p:pic>
      <p:pic>
        <p:nvPicPr>
          <p:cNvPr id="56" name="Google Shape;56;p13" title="Ресурс 3@2x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7500" y="324724"/>
            <a:ext cx="10077600" cy="11544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3185667" y="440220"/>
            <a:ext cx="69957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800">
                <a:solidFill>
                  <a:srgbClr val="A3D4DF"/>
                </a:solidFill>
                <a:latin typeface="Sour Gummy"/>
                <a:ea typeface="Sour Gummy"/>
                <a:cs typeface="Sour Gummy"/>
                <a:sym typeface="Sour Gummy"/>
              </a:rPr>
              <a:t>MONTHLY CALENDAR</a:t>
            </a:r>
            <a:endParaRPr b="1" sz="5800">
              <a:solidFill>
                <a:srgbClr val="A3D4DF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492675" y="1482675"/>
            <a:ext cx="1313400" cy="341400"/>
          </a:xfrm>
          <a:prstGeom prst="roundRect">
            <a:avLst>
              <a:gd fmla="val 16667" name="adj"/>
            </a:avLst>
          </a:prstGeom>
          <a:solidFill>
            <a:srgbClr val="FC939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SUNDAY</a:t>
            </a:r>
            <a:endParaRPr b="1" sz="15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59" name="Google Shape;59;p13"/>
          <p:cNvGrpSpPr/>
          <p:nvPr/>
        </p:nvGrpSpPr>
        <p:grpSpPr>
          <a:xfrm>
            <a:off x="492675" y="1909500"/>
            <a:ext cx="1313400" cy="952500"/>
            <a:chOff x="492675" y="1909500"/>
            <a:chExt cx="1313400" cy="952500"/>
          </a:xfrm>
        </p:grpSpPr>
        <p:sp>
          <p:nvSpPr>
            <p:cNvPr id="60" name="Google Shape;60;p13"/>
            <p:cNvSpPr/>
            <p:nvPr/>
          </p:nvSpPr>
          <p:spPr>
            <a:xfrm>
              <a:off x="492675" y="19095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FC939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542375" y="19546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62" name="Google Shape;62;p13"/>
          <p:cNvGrpSpPr/>
          <p:nvPr/>
        </p:nvGrpSpPr>
        <p:grpSpPr>
          <a:xfrm>
            <a:off x="492675" y="2968213"/>
            <a:ext cx="1313400" cy="952500"/>
            <a:chOff x="492675" y="2976300"/>
            <a:chExt cx="1313400" cy="952500"/>
          </a:xfrm>
        </p:grpSpPr>
        <p:sp>
          <p:nvSpPr>
            <p:cNvPr id="63" name="Google Shape;63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FC939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65" name="Google Shape;65;p13"/>
          <p:cNvGrpSpPr/>
          <p:nvPr/>
        </p:nvGrpSpPr>
        <p:grpSpPr>
          <a:xfrm>
            <a:off x="492675" y="4026925"/>
            <a:ext cx="1313400" cy="952500"/>
            <a:chOff x="492675" y="2976300"/>
            <a:chExt cx="1313400" cy="952500"/>
          </a:xfrm>
        </p:grpSpPr>
        <p:sp>
          <p:nvSpPr>
            <p:cNvPr id="66" name="Google Shape;66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FC939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68" name="Google Shape;68;p13"/>
          <p:cNvGrpSpPr/>
          <p:nvPr/>
        </p:nvGrpSpPr>
        <p:grpSpPr>
          <a:xfrm>
            <a:off x="492675" y="5085638"/>
            <a:ext cx="1313400" cy="952500"/>
            <a:chOff x="492675" y="2976300"/>
            <a:chExt cx="1313400" cy="952500"/>
          </a:xfrm>
        </p:grpSpPr>
        <p:sp>
          <p:nvSpPr>
            <p:cNvPr id="69" name="Google Shape;69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FC939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71" name="Google Shape;71;p13"/>
          <p:cNvGrpSpPr/>
          <p:nvPr/>
        </p:nvGrpSpPr>
        <p:grpSpPr>
          <a:xfrm>
            <a:off x="492675" y="6144350"/>
            <a:ext cx="1313400" cy="952500"/>
            <a:chOff x="492675" y="2976300"/>
            <a:chExt cx="1313400" cy="952500"/>
          </a:xfrm>
        </p:grpSpPr>
        <p:sp>
          <p:nvSpPr>
            <p:cNvPr id="72" name="Google Shape;72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FC939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3" name="Google Shape;73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74" name="Google Shape;74;p13"/>
          <p:cNvSpPr/>
          <p:nvPr/>
        </p:nvSpPr>
        <p:spPr>
          <a:xfrm>
            <a:off x="1893255" y="1482675"/>
            <a:ext cx="1313400" cy="341400"/>
          </a:xfrm>
          <a:prstGeom prst="roundRect">
            <a:avLst>
              <a:gd fmla="val 16667" name="adj"/>
            </a:avLst>
          </a:prstGeom>
          <a:solidFill>
            <a:srgbClr val="AECD8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MONDAY</a:t>
            </a:r>
            <a:endParaRPr b="1" sz="15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75" name="Google Shape;75;p13"/>
          <p:cNvGrpSpPr/>
          <p:nvPr/>
        </p:nvGrpSpPr>
        <p:grpSpPr>
          <a:xfrm>
            <a:off x="1893255" y="1909500"/>
            <a:ext cx="1313400" cy="952500"/>
            <a:chOff x="492675" y="1909500"/>
            <a:chExt cx="1313400" cy="952500"/>
          </a:xfrm>
        </p:grpSpPr>
        <p:sp>
          <p:nvSpPr>
            <p:cNvPr id="76" name="Google Shape;76;p13"/>
            <p:cNvSpPr/>
            <p:nvPr/>
          </p:nvSpPr>
          <p:spPr>
            <a:xfrm>
              <a:off x="492675" y="19095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AECD8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542375" y="19546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78" name="Google Shape;78;p13"/>
          <p:cNvGrpSpPr/>
          <p:nvPr/>
        </p:nvGrpSpPr>
        <p:grpSpPr>
          <a:xfrm>
            <a:off x="1893255" y="2968213"/>
            <a:ext cx="1313400" cy="952500"/>
            <a:chOff x="492675" y="2976300"/>
            <a:chExt cx="1313400" cy="952500"/>
          </a:xfrm>
        </p:grpSpPr>
        <p:sp>
          <p:nvSpPr>
            <p:cNvPr id="79" name="Google Shape;79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AECD8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0" name="Google Shape;80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81" name="Google Shape;81;p13"/>
          <p:cNvGrpSpPr/>
          <p:nvPr/>
        </p:nvGrpSpPr>
        <p:grpSpPr>
          <a:xfrm>
            <a:off x="1893255" y="4026925"/>
            <a:ext cx="1313400" cy="952500"/>
            <a:chOff x="492675" y="2976300"/>
            <a:chExt cx="1313400" cy="952500"/>
          </a:xfrm>
        </p:grpSpPr>
        <p:sp>
          <p:nvSpPr>
            <p:cNvPr id="82" name="Google Shape;82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AECD8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3" name="Google Shape;83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84" name="Google Shape;84;p13"/>
          <p:cNvGrpSpPr/>
          <p:nvPr/>
        </p:nvGrpSpPr>
        <p:grpSpPr>
          <a:xfrm>
            <a:off x="1893255" y="5085638"/>
            <a:ext cx="1313400" cy="952500"/>
            <a:chOff x="492675" y="2976300"/>
            <a:chExt cx="1313400" cy="952500"/>
          </a:xfrm>
        </p:grpSpPr>
        <p:sp>
          <p:nvSpPr>
            <p:cNvPr id="85" name="Google Shape;85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AECD8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6" name="Google Shape;86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87" name="Google Shape;87;p13"/>
          <p:cNvGrpSpPr/>
          <p:nvPr/>
        </p:nvGrpSpPr>
        <p:grpSpPr>
          <a:xfrm>
            <a:off x="1893255" y="6144350"/>
            <a:ext cx="1313400" cy="952500"/>
            <a:chOff x="492675" y="2976300"/>
            <a:chExt cx="1313400" cy="952500"/>
          </a:xfrm>
        </p:grpSpPr>
        <p:sp>
          <p:nvSpPr>
            <p:cNvPr id="88" name="Google Shape;88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AECD8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9" name="Google Shape;89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90" name="Google Shape;90;p13"/>
          <p:cNvSpPr/>
          <p:nvPr/>
        </p:nvSpPr>
        <p:spPr>
          <a:xfrm>
            <a:off x="3293835" y="1482675"/>
            <a:ext cx="1313400" cy="341400"/>
          </a:xfrm>
          <a:prstGeom prst="roundRect">
            <a:avLst>
              <a:gd fmla="val 16667" name="adj"/>
            </a:avLst>
          </a:prstGeom>
          <a:solidFill>
            <a:srgbClr val="A3D4D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TUESDAY</a:t>
            </a:r>
            <a:endParaRPr b="1" sz="15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91" name="Google Shape;91;p13"/>
          <p:cNvGrpSpPr/>
          <p:nvPr/>
        </p:nvGrpSpPr>
        <p:grpSpPr>
          <a:xfrm>
            <a:off x="3293835" y="1909500"/>
            <a:ext cx="1313400" cy="952500"/>
            <a:chOff x="492675" y="1909500"/>
            <a:chExt cx="1313400" cy="952500"/>
          </a:xfrm>
        </p:grpSpPr>
        <p:sp>
          <p:nvSpPr>
            <p:cNvPr id="92" name="Google Shape;92;p13"/>
            <p:cNvSpPr/>
            <p:nvPr/>
          </p:nvSpPr>
          <p:spPr>
            <a:xfrm>
              <a:off x="492675" y="19095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A3D4D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542375" y="19546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94" name="Google Shape;94;p13"/>
          <p:cNvGrpSpPr/>
          <p:nvPr/>
        </p:nvGrpSpPr>
        <p:grpSpPr>
          <a:xfrm>
            <a:off x="3293835" y="2968213"/>
            <a:ext cx="1313400" cy="952500"/>
            <a:chOff x="492675" y="2976300"/>
            <a:chExt cx="1313400" cy="952500"/>
          </a:xfrm>
        </p:grpSpPr>
        <p:sp>
          <p:nvSpPr>
            <p:cNvPr id="95" name="Google Shape;95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A3D4D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97" name="Google Shape;97;p13"/>
          <p:cNvGrpSpPr/>
          <p:nvPr/>
        </p:nvGrpSpPr>
        <p:grpSpPr>
          <a:xfrm>
            <a:off x="3293835" y="4026925"/>
            <a:ext cx="1313400" cy="952500"/>
            <a:chOff x="492675" y="2976300"/>
            <a:chExt cx="1313400" cy="952500"/>
          </a:xfrm>
        </p:grpSpPr>
        <p:sp>
          <p:nvSpPr>
            <p:cNvPr id="98" name="Google Shape;98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A3D4D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00" name="Google Shape;100;p13"/>
          <p:cNvGrpSpPr/>
          <p:nvPr/>
        </p:nvGrpSpPr>
        <p:grpSpPr>
          <a:xfrm>
            <a:off x="3293835" y="5085638"/>
            <a:ext cx="1313400" cy="952500"/>
            <a:chOff x="492675" y="2976300"/>
            <a:chExt cx="1313400" cy="952500"/>
          </a:xfrm>
        </p:grpSpPr>
        <p:sp>
          <p:nvSpPr>
            <p:cNvPr id="101" name="Google Shape;101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A3D4D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03" name="Google Shape;103;p13"/>
          <p:cNvGrpSpPr/>
          <p:nvPr/>
        </p:nvGrpSpPr>
        <p:grpSpPr>
          <a:xfrm>
            <a:off x="3293835" y="6144350"/>
            <a:ext cx="1313400" cy="952500"/>
            <a:chOff x="492675" y="2976300"/>
            <a:chExt cx="1313400" cy="952500"/>
          </a:xfrm>
        </p:grpSpPr>
        <p:sp>
          <p:nvSpPr>
            <p:cNvPr id="104" name="Google Shape;104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A3D4D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106" name="Google Shape;106;p13"/>
          <p:cNvSpPr/>
          <p:nvPr/>
        </p:nvSpPr>
        <p:spPr>
          <a:xfrm>
            <a:off x="4694415" y="1482675"/>
            <a:ext cx="1313400" cy="341400"/>
          </a:xfrm>
          <a:prstGeom prst="roundRect">
            <a:avLst>
              <a:gd fmla="val 16667" name="adj"/>
            </a:avLst>
          </a:prstGeom>
          <a:solidFill>
            <a:srgbClr val="F57F6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WEDNESDAY</a:t>
            </a:r>
            <a:endParaRPr b="1" sz="15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07" name="Google Shape;107;p13"/>
          <p:cNvGrpSpPr/>
          <p:nvPr/>
        </p:nvGrpSpPr>
        <p:grpSpPr>
          <a:xfrm>
            <a:off x="4694415" y="1909500"/>
            <a:ext cx="1313400" cy="952500"/>
            <a:chOff x="492675" y="1909500"/>
            <a:chExt cx="1313400" cy="952500"/>
          </a:xfrm>
        </p:grpSpPr>
        <p:sp>
          <p:nvSpPr>
            <p:cNvPr id="108" name="Google Shape;108;p13"/>
            <p:cNvSpPr/>
            <p:nvPr/>
          </p:nvSpPr>
          <p:spPr>
            <a:xfrm>
              <a:off x="492675" y="19095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F57F6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09" name="Google Shape;109;p13"/>
            <p:cNvSpPr/>
            <p:nvPr/>
          </p:nvSpPr>
          <p:spPr>
            <a:xfrm>
              <a:off x="542375" y="19546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10" name="Google Shape;110;p13"/>
          <p:cNvGrpSpPr/>
          <p:nvPr/>
        </p:nvGrpSpPr>
        <p:grpSpPr>
          <a:xfrm>
            <a:off x="4694415" y="2968213"/>
            <a:ext cx="1313400" cy="952500"/>
            <a:chOff x="492675" y="2976300"/>
            <a:chExt cx="1313400" cy="952500"/>
          </a:xfrm>
        </p:grpSpPr>
        <p:sp>
          <p:nvSpPr>
            <p:cNvPr id="111" name="Google Shape;111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F57F6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12" name="Google Shape;112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13" name="Google Shape;113;p13"/>
          <p:cNvGrpSpPr/>
          <p:nvPr/>
        </p:nvGrpSpPr>
        <p:grpSpPr>
          <a:xfrm>
            <a:off x="4694415" y="4026925"/>
            <a:ext cx="1313400" cy="952500"/>
            <a:chOff x="492675" y="2976300"/>
            <a:chExt cx="1313400" cy="952500"/>
          </a:xfrm>
        </p:grpSpPr>
        <p:sp>
          <p:nvSpPr>
            <p:cNvPr id="114" name="Google Shape;114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F57F6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15" name="Google Shape;115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16" name="Google Shape;116;p13"/>
          <p:cNvGrpSpPr/>
          <p:nvPr/>
        </p:nvGrpSpPr>
        <p:grpSpPr>
          <a:xfrm>
            <a:off x="4694415" y="5085638"/>
            <a:ext cx="1313400" cy="952500"/>
            <a:chOff x="492675" y="2976300"/>
            <a:chExt cx="1313400" cy="952500"/>
          </a:xfrm>
        </p:grpSpPr>
        <p:sp>
          <p:nvSpPr>
            <p:cNvPr id="117" name="Google Shape;117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F57F6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18" name="Google Shape;118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19" name="Google Shape;119;p13"/>
          <p:cNvGrpSpPr/>
          <p:nvPr/>
        </p:nvGrpSpPr>
        <p:grpSpPr>
          <a:xfrm>
            <a:off x="4694415" y="6144350"/>
            <a:ext cx="1313400" cy="952500"/>
            <a:chOff x="492675" y="2976300"/>
            <a:chExt cx="1313400" cy="952500"/>
          </a:xfrm>
        </p:grpSpPr>
        <p:sp>
          <p:nvSpPr>
            <p:cNvPr id="120" name="Google Shape;120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F57F6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21" name="Google Shape;121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122" name="Google Shape;122;p13"/>
          <p:cNvSpPr/>
          <p:nvPr/>
        </p:nvSpPr>
        <p:spPr>
          <a:xfrm>
            <a:off x="6094995" y="1482675"/>
            <a:ext cx="1313400" cy="341400"/>
          </a:xfrm>
          <a:prstGeom prst="roundRect">
            <a:avLst>
              <a:gd fmla="val 16667" name="adj"/>
            </a:avLst>
          </a:prstGeom>
          <a:solidFill>
            <a:srgbClr val="A291C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THURSDAY</a:t>
            </a:r>
            <a:endParaRPr b="1" sz="15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23" name="Google Shape;123;p13"/>
          <p:cNvGrpSpPr/>
          <p:nvPr/>
        </p:nvGrpSpPr>
        <p:grpSpPr>
          <a:xfrm>
            <a:off x="6094995" y="1909500"/>
            <a:ext cx="1313400" cy="952500"/>
            <a:chOff x="492675" y="1909500"/>
            <a:chExt cx="1313400" cy="952500"/>
          </a:xfrm>
        </p:grpSpPr>
        <p:sp>
          <p:nvSpPr>
            <p:cNvPr id="124" name="Google Shape;124;p13"/>
            <p:cNvSpPr/>
            <p:nvPr/>
          </p:nvSpPr>
          <p:spPr>
            <a:xfrm>
              <a:off x="492675" y="19095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A291C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542375" y="19546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26" name="Google Shape;126;p13"/>
          <p:cNvGrpSpPr/>
          <p:nvPr/>
        </p:nvGrpSpPr>
        <p:grpSpPr>
          <a:xfrm>
            <a:off x="6094995" y="2968213"/>
            <a:ext cx="1313400" cy="952500"/>
            <a:chOff x="492675" y="2976300"/>
            <a:chExt cx="1313400" cy="952500"/>
          </a:xfrm>
        </p:grpSpPr>
        <p:sp>
          <p:nvSpPr>
            <p:cNvPr id="127" name="Google Shape;127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A291C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29" name="Google Shape;129;p13"/>
          <p:cNvGrpSpPr/>
          <p:nvPr/>
        </p:nvGrpSpPr>
        <p:grpSpPr>
          <a:xfrm>
            <a:off x="6094995" y="4026925"/>
            <a:ext cx="1313400" cy="952500"/>
            <a:chOff x="492675" y="2976300"/>
            <a:chExt cx="1313400" cy="952500"/>
          </a:xfrm>
        </p:grpSpPr>
        <p:sp>
          <p:nvSpPr>
            <p:cNvPr id="130" name="Google Shape;130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A291C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31" name="Google Shape;131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32" name="Google Shape;132;p13"/>
          <p:cNvGrpSpPr/>
          <p:nvPr/>
        </p:nvGrpSpPr>
        <p:grpSpPr>
          <a:xfrm>
            <a:off x="6094995" y="5085638"/>
            <a:ext cx="1313400" cy="952500"/>
            <a:chOff x="492675" y="2976300"/>
            <a:chExt cx="1313400" cy="952500"/>
          </a:xfrm>
        </p:grpSpPr>
        <p:sp>
          <p:nvSpPr>
            <p:cNvPr id="133" name="Google Shape;133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A291C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35" name="Google Shape;135;p13"/>
          <p:cNvGrpSpPr/>
          <p:nvPr/>
        </p:nvGrpSpPr>
        <p:grpSpPr>
          <a:xfrm>
            <a:off x="6094995" y="6144350"/>
            <a:ext cx="1313400" cy="952500"/>
            <a:chOff x="492675" y="2976300"/>
            <a:chExt cx="1313400" cy="952500"/>
          </a:xfrm>
        </p:grpSpPr>
        <p:sp>
          <p:nvSpPr>
            <p:cNvPr id="136" name="Google Shape;136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A291C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37" name="Google Shape;137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138" name="Google Shape;138;p13"/>
          <p:cNvSpPr/>
          <p:nvPr/>
        </p:nvSpPr>
        <p:spPr>
          <a:xfrm>
            <a:off x="7495575" y="1482675"/>
            <a:ext cx="1313400" cy="341400"/>
          </a:xfrm>
          <a:prstGeom prst="roundRect">
            <a:avLst>
              <a:gd fmla="val 16667" name="adj"/>
            </a:avLst>
          </a:prstGeom>
          <a:solidFill>
            <a:srgbClr val="FBD45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FRIDAY</a:t>
            </a:r>
            <a:endParaRPr b="1" sz="15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39" name="Google Shape;139;p13"/>
          <p:cNvGrpSpPr/>
          <p:nvPr/>
        </p:nvGrpSpPr>
        <p:grpSpPr>
          <a:xfrm>
            <a:off x="7495575" y="1909500"/>
            <a:ext cx="1313400" cy="952500"/>
            <a:chOff x="492675" y="1909500"/>
            <a:chExt cx="1313400" cy="952500"/>
          </a:xfrm>
        </p:grpSpPr>
        <p:sp>
          <p:nvSpPr>
            <p:cNvPr id="140" name="Google Shape;140;p13"/>
            <p:cNvSpPr/>
            <p:nvPr/>
          </p:nvSpPr>
          <p:spPr>
            <a:xfrm>
              <a:off x="492675" y="19095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FBD45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41" name="Google Shape;141;p13"/>
            <p:cNvSpPr/>
            <p:nvPr/>
          </p:nvSpPr>
          <p:spPr>
            <a:xfrm>
              <a:off x="542375" y="19546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42" name="Google Shape;142;p13"/>
          <p:cNvGrpSpPr/>
          <p:nvPr/>
        </p:nvGrpSpPr>
        <p:grpSpPr>
          <a:xfrm>
            <a:off x="7495575" y="2968213"/>
            <a:ext cx="1313400" cy="952500"/>
            <a:chOff x="492675" y="2976300"/>
            <a:chExt cx="1313400" cy="952500"/>
          </a:xfrm>
        </p:grpSpPr>
        <p:sp>
          <p:nvSpPr>
            <p:cNvPr id="143" name="Google Shape;143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FBD45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44" name="Google Shape;144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45" name="Google Shape;145;p13"/>
          <p:cNvGrpSpPr/>
          <p:nvPr/>
        </p:nvGrpSpPr>
        <p:grpSpPr>
          <a:xfrm>
            <a:off x="7495575" y="4026925"/>
            <a:ext cx="1313400" cy="952500"/>
            <a:chOff x="492675" y="2976300"/>
            <a:chExt cx="1313400" cy="952500"/>
          </a:xfrm>
        </p:grpSpPr>
        <p:sp>
          <p:nvSpPr>
            <p:cNvPr id="146" name="Google Shape;146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FBD45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47" name="Google Shape;147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48" name="Google Shape;148;p13"/>
          <p:cNvGrpSpPr/>
          <p:nvPr/>
        </p:nvGrpSpPr>
        <p:grpSpPr>
          <a:xfrm>
            <a:off x="7495575" y="5085638"/>
            <a:ext cx="1313400" cy="952500"/>
            <a:chOff x="492675" y="2976300"/>
            <a:chExt cx="1313400" cy="952500"/>
          </a:xfrm>
        </p:grpSpPr>
        <p:sp>
          <p:nvSpPr>
            <p:cNvPr id="149" name="Google Shape;149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FBD45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50" name="Google Shape;150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51" name="Google Shape;151;p13"/>
          <p:cNvGrpSpPr/>
          <p:nvPr/>
        </p:nvGrpSpPr>
        <p:grpSpPr>
          <a:xfrm>
            <a:off x="7495575" y="6144350"/>
            <a:ext cx="1313400" cy="952500"/>
            <a:chOff x="492675" y="2976300"/>
            <a:chExt cx="1313400" cy="952500"/>
          </a:xfrm>
        </p:grpSpPr>
        <p:sp>
          <p:nvSpPr>
            <p:cNvPr id="152" name="Google Shape;152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FBD45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53" name="Google Shape;153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154" name="Google Shape;154;p13"/>
          <p:cNvSpPr/>
          <p:nvPr/>
        </p:nvSpPr>
        <p:spPr>
          <a:xfrm>
            <a:off x="8896155" y="1482675"/>
            <a:ext cx="1313400" cy="341400"/>
          </a:xfrm>
          <a:prstGeom prst="roundRect">
            <a:avLst>
              <a:gd fmla="val 16667" name="adj"/>
            </a:avLst>
          </a:prstGeom>
          <a:solidFill>
            <a:srgbClr val="64B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SATURDAY</a:t>
            </a:r>
            <a:endParaRPr b="1" sz="15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55" name="Google Shape;155;p13"/>
          <p:cNvGrpSpPr/>
          <p:nvPr/>
        </p:nvGrpSpPr>
        <p:grpSpPr>
          <a:xfrm>
            <a:off x="8896155" y="1909500"/>
            <a:ext cx="1313400" cy="952500"/>
            <a:chOff x="492675" y="1909500"/>
            <a:chExt cx="1313400" cy="952500"/>
          </a:xfrm>
        </p:grpSpPr>
        <p:sp>
          <p:nvSpPr>
            <p:cNvPr id="156" name="Google Shape;156;p13"/>
            <p:cNvSpPr/>
            <p:nvPr/>
          </p:nvSpPr>
          <p:spPr>
            <a:xfrm>
              <a:off x="492675" y="19095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64B5C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57" name="Google Shape;157;p13"/>
            <p:cNvSpPr/>
            <p:nvPr/>
          </p:nvSpPr>
          <p:spPr>
            <a:xfrm>
              <a:off x="542375" y="19546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58" name="Google Shape;158;p13"/>
          <p:cNvGrpSpPr/>
          <p:nvPr/>
        </p:nvGrpSpPr>
        <p:grpSpPr>
          <a:xfrm>
            <a:off x="8896155" y="2968213"/>
            <a:ext cx="1313400" cy="952500"/>
            <a:chOff x="492675" y="2976300"/>
            <a:chExt cx="1313400" cy="952500"/>
          </a:xfrm>
        </p:grpSpPr>
        <p:sp>
          <p:nvSpPr>
            <p:cNvPr id="159" name="Google Shape;159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64B5C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60" name="Google Shape;160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61" name="Google Shape;161;p13"/>
          <p:cNvGrpSpPr/>
          <p:nvPr/>
        </p:nvGrpSpPr>
        <p:grpSpPr>
          <a:xfrm>
            <a:off x="8896155" y="4026925"/>
            <a:ext cx="1313400" cy="952500"/>
            <a:chOff x="492675" y="2976300"/>
            <a:chExt cx="1313400" cy="952500"/>
          </a:xfrm>
        </p:grpSpPr>
        <p:sp>
          <p:nvSpPr>
            <p:cNvPr id="162" name="Google Shape;162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64B5C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63" name="Google Shape;163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64" name="Google Shape;164;p13"/>
          <p:cNvGrpSpPr/>
          <p:nvPr/>
        </p:nvGrpSpPr>
        <p:grpSpPr>
          <a:xfrm>
            <a:off x="8896155" y="5085638"/>
            <a:ext cx="1313400" cy="952500"/>
            <a:chOff x="492675" y="2976300"/>
            <a:chExt cx="1313400" cy="952500"/>
          </a:xfrm>
        </p:grpSpPr>
        <p:sp>
          <p:nvSpPr>
            <p:cNvPr id="165" name="Google Shape;165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64B5C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66" name="Google Shape;166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67" name="Google Shape;167;p13"/>
          <p:cNvGrpSpPr/>
          <p:nvPr/>
        </p:nvGrpSpPr>
        <p:grpSpPr>
          <a:xfrm>
            <a:off x="8896155" y="6144350"/>
            <a:ext cx="1313400" cy="952500"/>
            <a:chOff x="492675" y="2976300"/>
            <a:chExt cx="1313400" cy="952500"/>
          </a:xfrm>
        </p:grpSpPr>
        <p:sp>
          <p:nvSpPr>
            <p:cNvPr id="168" name="Google Shape;168;p13"/>
            <p:cNvSpPr/>
            <p:nvPr/>
          </p:nvSpPr>
          <p:spPr>
            <a:xfrm>
              <a:off x="492675" y="2976300"/>
              <a:ext cx="1313400" cy="952500"/>
            </a:xfrm>
            <a:prstGeom prst="roundRect">
              <a:avLst>
                <a:gd fmla="val 9457" name="adj"/>
              </a:avLst>
            </a:prstGeom>
            <a:solidFill>
              <a:schemeClr val="lt1"/>
            </a:solidFill>
            <a:ln cap="flat" cmpd="sng" w="19050">
              <a:solidFill>
                <a:srgbClr val="64B5C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69" name="Google Shape;169;p13"/>
            <p:cNvSpPr/>
            <p:nvPr/>
          </p:nvSpPr>
          <p:spPr>
            <a:xfrm>
              <a:off x="542375" y="3021475"/>
              <a:ext cx="248100" cy="248100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pic>
        <p:nvPicPr>
          <p:cNvPr id="170" name="Google Shape;170;p13" title="Ресурс 1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0775" y="440225"/>
            <a:ext cx="1828886" cy="92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